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6"/>
  </p:notesMasterIdLst>
  <p:sldIdLst>
    <p:sldId id="256" r:id="rId2"/>
    <p:sldId id="287" r:id="rId3"/>
    <p:sldId id="257" r:id="rId4"/>
    <p:sldId id="258" r:id="rId5"/>
    <p:sldId id="259" r:id="rId6"/>
    <p:sldId id="260" r:id="rId7"/>
    <p:sldId id="261" r:id="rId8"/>
    <p:sldId id="263" r:id="rId9"/>
    <p:sldId id="264" r:id="rId10"/>
    <p:sldId id="265" r:id="rId11"/>
    <p:sldId id="266" r:id="rId12"/>
    <p:sldId id="262" r:id="rId13"/>
    <p:sldId id="267" r:id="rId14"/>
    <p:sldId id="268" r:id="rId15"/>
    <p:sldId id="269" r:id="rId16"/>
    <p:sldId id="271" r:id="rId17"/>
    <p:sldId id="272" r:id="rId18"/>
    <p:sldId id="270" r:id="rId19"/>
    <p:sldId id="273" r:id="rId20"/>
    <p:sldId id="274" r:id="rId21"/>
    <p:sldId id="275" r:id="rId22"/>
    <p:sldId id="276" r:id="rId23"/>
    <p:sldId id="277" r:id="rId24"/>
    <p:sldId id="288" r:id="rId25"/>
    <p:sldId id="278" r:id="rId26"/>
    <p:sldId id="279" r:id="rId27"/>
    <p:sldId id="280" r:id="rId28"/>
    <p:sldId id="281" r:id="rId29"/>
    <p:sldId id="282" r:id="rId30"/>
    <p:sldId id="283" r:id="rId31"/>
    <p:sldId id="284" r:id="rId32"/>
    <p:sldId id="285" r:id="rId33"/>
    <p:sldId id="286" r:id="rId34"/>
    <p:sldId id="289"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06" autoAdjust="0"/>
    <p:restoredTop sz="94711" autoAdjust="0"/>
  </p:normalViewPr>
  <p:slideViewPr>
    <p:cSldViewPr>
      <p:cViewPr varScale="1">
        <p:scale>
          <a:sx n="103" d="100"/>
          <a:sy n="103" d="100"/>
        </p:scale>
        <p:origin x="24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82FDB0-3483-4DEE-A3A9-681C65958336}" type="datetimeFigureOut">
              <a:rPr lang="en-GB" smtClean="0"/>
              <a:t>21/02/2014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3434C9-058B-47E4-82B3-E15A76FC89AC}" type="slidenum">
              <a:rPr lang="en-GB" smtClean="0"/>
              <a:t>‹#›</a:t>
            </a:fld>
            <a:endParaRPr lang="en-GB"/>
          </a:p>
        </p:txBody>
      </p:sp>
    </p:spTree>
    <p:extLst>
      <p:ext uri="{BB962C8B-B14F-4D97-AF65-F5344CB8AC3E}">
        <p14:creationId xmlns:p14="http://schemas.microsoft.com/office/powerpoint/2010/main" val="3372805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73434C9-058B-47E4-82B3-E15A76FC89AC}" type="slidenum">
              <a:rPr lang="en-GB" smtClean="0"/>
              <a:t>7</a:t>
            </a:fld>
            <a:endParaRPr lang="en-GB"/>
          </a:p>
        </p:txBody>
      </p:sp>
    </p:spTree>
    <p:extLst>
      <p:ext uri="{BB962C8B-B14F-4D97-AF65-F5344CB8AC3E}">
        <p14:creationId xmlns:p14="http://schemas.microsoft.com/office/powerpoint/2010/main" val="11627956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py slide 1">
    <p:spTree>
      <p:nvGrpSpPr>
        <p:cNvPr id="1" name=""/>
        <p:cNvGrpSpPr/>
        <p:nvPr/>
      </p:nvGrpSpPr>
      <p:grpSpPr>
        <a:xfrm>
          <a:off x="0" y="0"/>
          <a:ext cx="0" cy="0"/>
          <a:chOff x="0" y="0"/>
          <a:chExt cx="0" cy="0"/>
        </a:xfrm>
      </p:grpSpPr>
      <p:sp>
        <p:nvSpPr>
          <p:cNvPr id="15" name="Title 14"/>
          <p:cNvSpPr>
            <a:spLocks noGrp="1"/>
          </p:cNvSpPr>
          <p:nvPr>
            <p:ph type="title" hasCustomPrompt="1"/>
          </p:nvPr>
        </p:nvSpPr>
        <p:spPr>
          <a:xfrm>
            <a:off x="243356" y="1268760"/>
            <a:ext cx="6120680" cy="432048"/>
          </a:xfrm>
        </p:spPr>
        <p:txBody>
          <a:bodyPr>
            <a:normAutofit/>
          </a:bodyPr>
          <a:lstStyle>
            <a:lvl1pPr algn="l">
              <a:defRPr sz="3200" baseline="0">
                <a:latin typeface="Arial" pitchFamily="34" charset="0"/>
                <a:cs typeface="Arial" pitchFamily="34" charset="0"/>
              </a:defRPr>
            </a:lvl1pPr>
          </a:lstStyle>
          <a:p>
            <a:r>
              <a:rPr lang="en-US" dirty="0" smtClean="0"/>
              <a:t>MAIN HEADING	</a:t>
            </a:r>
            <a:endParaRPr lang="en-GB" dirty="0"/>
          </a:p>
        </p:txBody>
      </p:sp>
      <p:sp>
        <p:nvSpPr>
          <p:cNvPr id="23" name="Text Placeholder 22"/>
          <p:cNvSpPr>
            <a:spLocks noGrp="1"/>
          </p:cNvSpPr>
          <p:nvPr>
            <p:ph type="body" sz="quarter" idx="10" hasCustomPrompt="1"/>
          </p:nvPr>
        </p:nvSpPr>
        <p:spPr>
          <a:xfrm>
            <a:off x="250825" y="2708300"/>
            <a:ext cx="8642350" cy="3745036"/>
          </a:xfrm>
        </p:spPr>
        <p:txBody>
          <a:bodyPr>
            <a:normAutofit/>
          </a:bodyPr>
          <a:lstStyle>
            <a:lvl1pPr marL="285750" marR="0" indent="-285750" algn="l" defTabSz="914400" rtl="0" eaLnBrk="0" fontAlgn="base" latinLnBrk="0" hangingPunct="0">
              <a:lnSpc>
                <a:spcPct val="100000"/>
              </a:lnSpc>
              <a:spcBef>
                <a:spcPct val="0"/>
              </a:spcBef>
              <a:spcAft>
                <a:spcPct val="0"/>
              </a:spcAft>
              <a:buClr>
                <a:srgbClr val="229274"/>
              </a:buClr>
              <a:buSzTx/>
              <a:buFont typeface="Arial" charset="0"/>
              <a:buChar char="•"/>
              <a:tabLst/>
              <a:defRPr sz="1400">
                <a:latin typeface="Arial" pitchFamily="34" charset="0"/>
                <a:cs typeface="Arial" pitchFamily="34" charset="0"/>
              </a:defRPr>
            </a:lvl1pPr>
          </a:lstStyle>
          <a:p>
            <a:pPr marL="285750" marR="0" lvl="0" indent="-285750" algn="l" defTabSz="914400" rtl="0" eaLnBrk="0" fontAlgn="base" latinLnBrk="0" hangingPunct="0">
              <a:lnSpc>
                <a:spcPct val="100000"/>
              </a:lnSpc>
              <a:spcBef>
                <a:spcPct val="0"/>
              </a:spcBef>
              <a:spcAft>
                <a:spcPct val="0"/>
              </a:spcAft>
              <a:buClr>
                <a:srgbClr val="229274"/>
              </a:buClr>
              <a:buSzTx/>
              <a:buFont typeface="Arial" charset="0"/>
              <a:buChar char="•"/>
              <a:tabLst/>
              <a:defRPr/>
            </a:pPr>
            <a:r>
              <a:rPr kumimoji="0" lang="en-US" sz="1400" b="0" i="0" u="none" strike="noStrike" kern="1200" cap="none" spc="0" normalizeH="0" baseline="0" noProof="0" dirty="0" err="1" smtClean="0">
                <a:ln>
                  <a:noFill/>
                </a:ln>
                <a:solidFill>
                  <a:srgbClr val="000000"/>
                </a:solidFill>
                <a:effectLst/>
                <a:uLnTx/>
                <a:uFillTx/>
                <a:latin typeface="Arial" charset="0"/>
              </a:rPr>
              <a:t>Sed</a:t>
            </a:r>
            <a:r>
              <a:rPr kumimoji="0" lang="en-US" sz="1400" b="0" i="0" u="none" strike="noStrike" kern="1200" cap="none" spc="0" normalizeH="0" baseline="0" noProof="0" dirty="0" smtClean="0">
                <a:ln>
                  <a:noFill/>
                </a:ln>
                <a:solidFill>
                  <a:srgbClr val="000000"/>
                </a:solidFill>
                <a:effectLst/>
                <a:uLnTx/>
                <a:uFillTx/>
                <a:latin typeface="Arial" charset="0"/>
              </a:rPr>
              <a:t> </a:t>
            </a:r>
            <a:r>
              <a:rPr kumimoji="0" lang="en-US" sz="1400" b="0" i="0" u="none" strike="noStrike" kern="1200" cap="none" spc="0" normalizeH="0" baseline="0" noProof="0" dirty="0" err="1" smtClean="0">
                <a:ln>
                  <a:noFill/>
                </a:ln>
                <a:solidFill>
                  <a:srgbClr val="000000"/>
                </a:solidFill>
                <a:effectLst/>
                <a:uLnTx/>
                <a:uFillTx/>
                <a:latin typeface="Arial" charset="0"/>
              </a:rPr>
              <a:t>ut</a:t>
            </a:r>
            <a:r>
              <a:rPr kumimoji="0" lang="en-US" sz="1400" b="0" i="0" u="none" strike="noStrike" kern="1200" cap="none" spc="0" normalizeH="0" baseline="0" noProof="0" dirty="0" smtClean="0">
                <a:ln>
                  <a:noFill/>
                </a:ln>
                <a:solidFill>
                  <a:srgbClr val="000000"/>
                </a:solidFill>
                <a:effectLst/>
                <a:uLnTx/>
                <a:uFillTx/>
                <a:latin typeface="Arial" charset="0"/>
              </a:rPr>
              <a:t> </a:t>
            </a:r>
            <a:r>
              <a:rPr kumimoji="0" lang="en-US" sz="1400" b="0" i="0" u="none" strike="noStrike" kern="1200" cap="none" spc="0" normalizeH="0" baseline="0" noProof="0" dirty="0" err="1" smtClean="0">
                <a:ln>
                  <a:noFill/>
                </a:ln>
                <a:solidFill>
                  <a:srgbClr val="000000"/>
                </a:solidFill>
                <a:effectLst/>
                <a:uLnTx/>
                <a:uFillTx/>
                <a:latin typeface="Arial" charset="0"/>
              </a:rPr>
              <a:t>perspiciatis</a:t>
            </a:r>
            <a:r>
              <a:rPr kumimoji="0" lang="en-US" sz="1400" b="0" i="0" u="none" strike="noStrike" kern="1200" cap="none" spc="0" normalizeH="0" baseline="0" noProof="0" dirty="0" smtClean="0">
                <a:ln>
                  <a:noFill/>
                </a:ln>
                <a:solidFill>
                  <a:srgbClr val="000000"/>
                </a:solidFill>
                <a:effectLst/>
                <a:uLnTx/>
                <a:uFillTx/>
                <a:latin typeface="Arial" charset="0"/>
              </a:rPr>
              <a:t> </a:t>
            </a:r>
            <a:r>
              <a:rPr kumimoji="0" lang="en-US" sz="1400" b="0" i="0" u="none" strike="noStrike" kern="1200" cap="none" spc="0" normalizeH="0" baseline="0" noProof="0" dirty="0" err="1" smtClean="0">
                <a:ln>
                  <a:noFill/>
                </a:ln>
                <a:solidFill>
                  <a:srgbClr val="000000"/>
                </a:solidFill>
                <a:effectLst/>
                <a:uLnTx/>
                <a:uFillTx/>
                <a:latin typeface="Arial" charset="0"/>
              </a:rPr>
              <a:t>unde</a:t>
            </a:r>
            <a:r>
              <a:rPr kumimoji="0" lang="en-US" sz="1400" b="0" i="0" u="none" strike="noStrike" kern="1200" cap="none" spc="0" normalizeH="0" baseline="0" noProof="0" dirty="0" smtClean="0">
                <a:ln>
                  <a:noFill/>
                </a:ln>
                <a:solidFill>
                  <a:srgbClr val="000000"/>
                </a:solidFill>
                <a:effectLst/>
                <a:uLnTx/>
                <a:uFillTx/>
                <a:latin typeface="Arial" charset="0"/>
              </a:rPr>
              <a:t> </a:t>
            </a:r>
            <a:r>
              <a:rPr kumimoji="0" lang="en-US" sz="1400" b="0" i="0" u="none" strike="noStrike" kern="1200" cap="none" spc="0" normalizeH="0" baseline="0" noProof="0" dirty="0" err="1" smtClean="0">
                <a:ln>
                  <a:noFill/>
                </a:ln>
                <a:solidFill>
                  <a:srgbClr val="000000"/>
                </a:solidFill>
                <a:effectLst/>
                <a:uLnTx/>
                <a:uFillTx/>
                <a:latin typeface="Arial" charset="0"/>
              </a:rPr>
              <a:t>omnis</a:t>
            </a:r>
            <a:r>
              <a:rPr kumimoji="0" lang="en-US" sz="1400" b="0" i="0" u="none" strike="noStrike" kern="1200" cap="none" spc="0" normalizeH="0" baseline="0" noProof="0" dirty="0" smtClean="0">
                <a:ln>
                  <a:noFill/>
                </a:ln>
                <a:solidFill>
                  <a:srgbClr val="000000"/>
                </a:solidFill>
                <a:effectLst/>
                <a:uLnTx/>
                <a:uFillTx/>
                <a:latin typeface="Arial" charset="0"/>
              </a:rPr>
              <a:t> error sit </a:t>
            </a:r>
            <a:r>
              <a:rPr kumimoji="0" lang="en-US" sz="1400" b="0" i="0" u="none" strike="noStrike" kern="1200" cap="none" spc="0" normalizeH="0" baseline="0" noProof="0" dirty="0" err="1" smtClean="0">
                <a:ln>
                  <a:noFill/>
                </a:ln>
                <a:solidFill>
                  <a:srgbClr val="000000"/>
                </a:solidFill>
                <a:effectLst/>
                <a:uLnTx/>
                <a:uFillTx/>
                <a:latin typeface="Arial" charset="0"/>
              </a:rPr>
              <a:t>voluptat</a:t>
            </a:r>
            <a:r>
              <a:rPr kumimoji="0" lang="en-US" sz="1400" b="0" i="0" u="none" strike="noStrike" kern="1200" cap="none" spc="0" normalizeH="0" baseline="0" noProof="0" dirty="0" smtClean="0">
                <a:ln>
                  <a:noFill/>
                </a:ln>
                <a:solidFill>
                  <a:srgbClr val="000000"/>
                </a:solidFill>
                <a:effectLst/>
                <a:uLnTx/>
                <a:uFillTx/>
                <a:latin typeface="Arial" charset="0"/>
              </a:rPr>
              <a:t> </a:t>
            </a:r>
            <a:r>
              <a:rPr kumimoji="0" lang="en-US" sz="1400" b="0" i="0" u="none" strike="noStrike" kern="1200" cap="none" spc="0" normalizeH="0" baseline="0" noProof="0" dirty="0" err="1" smtClean="0">
                <a:ln>
                  <a:noFill/>
                </a:ln>
                <a:solidFill>
                  <a:srgbClr val="000000"/>
                </a:solidFill>
                <a:effectLst/>
                <a:uLnTx/>
                <a:uFillTx/>
                <a:latin typeface="Arial" charset="0"/>
              </a:rPr>
              <a:t>accusm</a:t>
            </a:r>
            <a:r>
              <a:rPr kumimoji="0" lang="en-US" sz="1400" b="0" i="0" u="none" strike="noStrike" kern="1200" cap="none" spc="0" normalizeH="0" baseline="0" noProof="0" dirty="0" smtClean="0">
                <a:ln>
                  <a:noFill/>
                </a:ln>
                <a:solidFill>
                  <a:srgbClr val="000000"/>
                </a:solidFill>
                <a:effectLst/>
                <a:uLnTx/>
                <a:uFillTx/>
                <a:latin typeface="Arial" charset="0"/>
              </a:rPr>
              <a:t> </a:t>
            </a:r>
            <a:r>
              <a:rPr kumimoji="0" lang="en-US" sz="1400" b="0" i="0" u="none" strike="noStrike" kern="1200" cap="none" spc="0" normalizeH="0" baseline="0" noProof="0" dirty="0" err="1" smtClean="0">
                <a:ln>
                  <a:noFill/>
                </a:ln>
                <a:solidFill>
                  <a:srgbClr val="000000"/>
                </a:solidFill>
                <a:effectLst/>
                <a:uLnTx/>
                <a:uFillTx/>
                <a:latin typeface="Arial" charset="0"/>
              </a:rPr>
              <a:t>dolmquedicta</a:t>
            </a:r>
            <a:r>
              <a:rPr kumimoji="0" lang="en-US" sz="1400" b="0" i="0" u="none" strike="noStrike" kern="1200" cap="none" spc="0" normalizeH="0" baseline="0" noProof="0" dirty="0" smtClean="0">
                <a:ln>
                  <a:noFill/>
                </a:ln>
                <a:solidFill>
                  <a:srgbClr val="000000"/>
                </a:solidFill>
                <a:effectLst/>
                <a:uLnTx/>
                <a:uFillTx/>
                <a:latin typeface="Arial" charset="0"/>
              </a:rPr>
              <a:t> </a:t>
            </a:r>
            <a:r>
              <a:rPr kumimoji="0" lang="en-US" sz="1400" b="0" i="0" u="none" strike="noStrike" kern="1200" cap="none" spc="0" normalizeH="0" baseline="0" noProof="0" dirty="0" err="1" smtClean="0">
                <a:ln>
                  <a:noFill/>
                </a:ln>
                <a:solidFill>
                  <a:srgbClr val="000000"/>
                </a:solidFill>
                <a:effectLst/>
                <a:uLnTx/>
                <a:uFillTx/>
                <a:latin typeface="Arial" charset="0"/>
              </a:rPr>
              <a:t>sunt</a:t>
            </a:r>
            <a:r>
              <a:rPr kumimoji="0" lang="en-US" sz="1400" b="0" i="0" u="none" strike="noStrike" kern="1200" cap="none" spc="0" normalizeH="0" baseline="0" noProof="0" dirty="0" smtClean="0">
                <a:ln>
                  <a:noFill/>
                </a:ln>
                <a:solidFill>
                  <a:srgbClr val="000000"/>
                </a:solidFill>
                <a:effectLst/>
                <a:uLnTx/>
                <a:uFillTx/>
                <a:latin typeface="Arial" charset="0"/>
              </a:rPr>
              <a:t> </a:t>
            </a:r>
            <a:r>
              <a:rPr kumimoji="0" lang="en-US" sz="1400" b="0" i="0" u="none" strike="noStrike" kern="1200" cap="none" spc="0" normalizeH="0" baseline="0" noProof="0" dirty="0" err="1" smtClean="0">
                <a:ln>
                  <a:noFill/>
                </a:ln>
                <a:solidFill>
                  <a:srgbClr val="000000"/>
                </a:solidFill>
                <a:effectLst/>
                <a:uLnTx/>
                <a:uFillTx/>
                <a:latin typeface="Arial" charset="0"/>
              </a:rPr>
              <a:t>explicabo</a:t>
            </a:r>
            <a:r>
              <a:rPr kumimoji="0" lang="en-US" sz="1400" b="0" i="0" u="none" strike="noStrike" kern="1200" cap="none" spc="0" normalizeH="0" baseline="0" noProof="0" dirty="0" smtClean="0">
                <a:ln>
                  <a:noFill/>
                </a:ln>
                <a:solidFill>
                  <a:srgbClr val="000000"/>
                </a:solidFill>
                <a:effectLst/>
                <a:uLnTx/>
                <a:uFillTx/>
                <a:latin typeface="Arial" charset="0"/>
              </a:rPr>
              <a:t> </a:t>
            </a:r>
            <a:r>
              <a:rPr kumimoji="0" lang="en-US" sz="1400" b="0" i="0" u="none" strike="noStrike" kern="1200" cap="none" spc="0" normalizeH="0" baseline="0" noProof="0" dirty="0" err="1" smtClean="0">
                <a:ln>
                  <a:noFill/>
                </a:ln>
                <a:solidFill>
                  <a:srgbClr val="000000"/>
                </a:solidFill>
                <a:effectLst/>
                <a:uLnTx/>
                <a:uFillTx/>
                <a:latin typeface="Arial" charset="0"/>
              </a:rPr>
              <a:t>ed</a:t>
            </a:r>
            <a:r>
              <a:rPr kumimoji="0" lang="en-US" sz="1400" b="0" i="0" u="none" strike="noStrike" kern="1200" cap="none" spc="0" normalizeH="0" baseline="0" noProof="0" dirty="0" smtClean="0">
                <a:ln>
                  <a:noFill/>
                </a:ln>
                <a:solidFill>
                  <a:srgbClr val="000000"/>
                </a:solidFill>
                <a:effectLst/>
                <a:uLnTx/>
                <a:uFillTx/>
                <a:latin typeface="Arial" charset="0"/>
              </a:rPr>
              <a:t> </a:t>
            </a:r>
            <a:r>
              <a:rPr kumimoji="0" lang="en-US" sz="1400" b="0" i="0" u="none" strike="noStrike" kern="1200" cap="none" spc="0" normalizeH="0" baseline="0" noProof="0" dirty="0" err="1" smtClean="0">
                <a:ln>
                  <a:noFill/>
                </a:ln>
                <a:solidFill>
                  <a:srgbClr val="000000"/>
                </a:solidFill>
                <a:effectLst/>
                <a:uLnTx/>
                <a:uFillTx/>
                <a:latin typeface="Arial" charset="0"/>
              </a:rPr>
              <a:t>ut</a:t>
            </a:r>
            <a:r>
              <a:rPr kumimoji="0" lang="en-US" sz="1400" b="0" i="0" u="none" strike="noStrike" kern="1200" cap="none" spc="0" normalizeH="0" baseline="0" noProof="0" dirty="0" smtClean="0">
                <a:ln>
                  <a:noFill/>
                </a:ln>
                <a:solidFill>
                  <a:srgbClr val="000000"/>
                </a:solidFill>
                <a:effectLst/>
                <a:uLnTx/>
                <a:uFillTx/>
                <a:latin typeface="Arial" charset="0"/>
              </a:rPr>
              <a:t> </a:t>
            </a:r>
            <a:r>
              <a:rPr kumimoji="0" lang="en-US" sz="1400" b="0" i="0" u="none" strike="noStrike" kern="1200" cap="none" spc="0" normalizeH="0" baseline="0" noProof="0" dirty="0" err="1" smtClean="0">
                <a:ln>
                  <a:noFill/>
                </a:ln>
                <a:solidFill>
                  <a:srgbClr val="000000"/>
                </a:solidFill>
                <a:effectLst/>
                <a:uLnTx/>
                <a:uFillTx/>
                <a:latin typeface="Arial" charset="0"/>
              </a:rPr>
              <a:t>perspiciatis</a:t>
            </a:r>
            <a:r>
              <a:rPr kumimoji="0" lang="en-US" sz="1400" b="0" i="0" u="none" strike="noStrike" kern="1200" cap="none" spc="0" normalizeH="0" baseline="0" noProof="0" dirty="0" smtClean="0">
                <a:ln>
                  <a:noFill/>
                </a:ln>
                <a:solidFill>
                  <a:srgbClr val="000000"/>
                </a:solidFill>
                <a:effectLst/>
                <a:uLnTx/>
                <a:uFillTx/>
                <a:latin typeface="Arial" charset="0"/>
              </a:rPr>
              <a:t> </a:t>
            </a:r>
            <a:r>
              <a:rPr kumimoji="0" lang="en-US" sz="1400" b="0" i="0" u="none" strike="noStrike" kern="1200" cap="none" spc="0" normalizeH="0" baseline="0" noProof="0" dirty="0" err="1" smtClean="0">
                <a:ln>
                  <a:noFill/>
                </a:ln>
                <a:solidFill>
                  <a:srgbClr val="000000"/>
                </a:solidFill>
                <a:effectLst/>
                <a:uLnTx/>
                <a:uFillTx/>
                <a:latin typeface="Arial" charset="0"/>
              </a:rPr>
              <a:t>unde</a:t>
            </a:r>
            <a:r>
              <a:rPr kumimoji="0" lang="en-US" sz="1400" b="0" i="0" u="none" strike="noStrike" kern="1200" cap="none" spc="0" normalizeH="0" baseline="0" noProof="0" dirty="0" smtClean="0">
                <a:ln>
                  <a:noFill/>
                </a:ln>
                <a:solidFill>
                  <a:srgbClr val="000000"/>
                </a:solidFill>
                <a:effectLst/>
                <a:uLnTx/>
                <a:uFillTx/>
                <a:latin typeface="Arial" charset="0"/>
              </a:rPr>
              <a:t> </a:t>
            </a:r>
            <a:r>
              <a:rPr kumimoji="0" lang="en-US" sz="1400" b="0" i="0" u="none" strike="noStrike" kern="1200" cap="none" spc="0" normalizeH="0" baseline="0" noProof="0" dirty="0" err="1" smtClean="0">
                <a:ln>
                  <a:noFill/>
                </a:ln>
                <a:solidFill>
                  <a:srgbClr val="000000"/>
                </a:solidFill>
                <a:effectLst/>
                <a:uLnTx/>
                <a:uFillTx/>
                <a:latin typeface="Arial" charset="0"/>
              </a:rPr>
              <a:t>omnis</a:t>
            </a:r>
            <a:r>
              <a:rPr kumimoji="0" lang="en-US" sz="1400" b="0" i="0" u="none" strike="noStrike" kern="1200" cap="none" spc="0" normalizeH="0" baseline="0" noProof="0" dirty="0" smtClean="0">
                <a:ln>
                  <a:noFill/>
                </a:ln>
                <a:solidFill>
                  <a:srgbClr val="000000"/>
                </a:solidFill>
                <a:effectLst/>
                <a:uLnTx/>
                <a:uFillTx/>
                <a:latin typeface="Arial" charset="0"/>
              </a:rPr>
              <a:t> error sit </a:t>
            </a:r>
            <a:r>
              <a:rPr kumimoji="0" lang="en-US" sz="1400" b="0" i="0" u="none" strike="noStrike" kern="1200" cap="none" spc="0" normalizeH="0" baseline="0" noProof="0" dirty="0" err="1" smtClean="0">
                <a:ln>
                  <a:noFill/>
                </a:ln>
                <a:solidFill>
                  <a:srgbClr val="000000"/>
                </a:solidFill>
                <a:effectLst/>
                <a:uLnTx/>
                <a:uFillTx/>
                <a:latin typeface="Arial" charset="0"/>
              </a:rPr>
              <a:t>voluptat</a:t>
            </a:r>
            <a:r>
              <a:rPr kumimoji="0" lang="en-US" sz="1400" b="0" i="0" u="none" strike="noStrike" kern="1200" cap="none" spc="0" normalizeH="0" baseline="0" noProof="0" dirty="0" smtClean="0">
                <a:ln>
                  <a:noFill/>
                </a:ln>
                <a:solidFill>
                  <a:srgbClr val="000000"/>
                </a:solidFill>
                <a:effectLst/>
                <a:uLnTx/>
                <a:uFillTx/>
                <a:latin typeface="Arial" charset="0"/>
              </a:rPr>
              <a:t> </a:t>
            </a:r>
            <a:r>
              <a:rPr kumimoji="0" lang="en-US" sz="1400" b="0" i="0" u="none" strike="noStrike" kern="1200" cap="none" spc="0" normalizeH="0" baseline="0" noProof="0" dirty="0" err="1" smtClean="0">
                <a:ln>
                  <a:noFill/>
                </a:ln>
                <a:solidFill>
                  <a:srgbClr val="000000"/>
                </a:solidFill>
                <a:effectLst/>
                <a:uLnTx/>
                <a:uFillTx/>
                <a:latin typeface="Arial" charset="0"/>
              </a:rPr>
              <a:t>accusm</a:t>
            </a:r>
            <a:r>
              <a:rPr kumimoji="0" lang="en-US" sz="1400" b="0" i="0" u="none" strike="noStrike" kern="1200" cap="none" spc="0" normalizeH="0" baseline="0" noProof="0" dirty="0" smtClean="0">
                <a:ln>
                  <a:noFill/>
                </a:ln>
                <a:solidFill>
                  <a:srgbClr val="000000"/>
                </a:solidFill>
                <a:effectLst/>
                <a:uLnTx/>
                <a:uFillTx/>
                <a:latin typeface="Arial" charset="0"/>
              </a:rPr>
              <a:t> </a:t>
            </a:r>
            <a:r>
              <a:rPr kumimoji="0" lang="en-US" sz="1400" b="0" i="0" u="none" strike="noStrike" kern="1200" cap="none" spc="0" normalizeH="0" baseline="0" noProof="0" dirty="0" err="1" smtClean="0">
                <a:ln>
                  <a:noFill/>
                </a:ln>
                <a:solidFill>
                  <a:srgbClr val="000000"/>
                </a:solidFill>
                <a:effectLst/>
                <a:uLnTx/>
                <a:uFillTx/>
                <a:latin typeface="Arial" charset="0"/>
              </a:rPr>
              <a:t>dolmquedicta</a:t>
            </a:r>
            <a:r>
              <a:rPr kumimoji="0" lang="en-US" sz="1400" b="0" i="0" u="none" strike="noStrike" kern="1200" cap="none" spc="0" normalizeH="0" baseline="0" noProof="0" dirty="0" smtClean="0">
                <a:ln>
                  <a:noFill/>
                </a:ln>
                <a:solidFill>
                  <a:srgbClr val="000000"/>
                </a:solidFill>
                <a:effectLst/>
                <a:uLnTx/>
                <a:uFillTx/>
                <a:latin typeface="Arial" charset="0"/>
              </a:rPr>
              <a:t> </a:t>
            </a:r>
            <a:r>
              <a:rPr kumimoji="0" lang="en-US" sz="1400" b="0" i="0" u="none" strike="noStrike" kern="1200" cap="none" spc="0" normalizeH="0" baseline="0" noProof="0" dirty="0" err="1" smtClean="0">
                <a:ln>
                  <a:noFill/>
                </a:ln>
                <a:solidFill>
                  <a:srgbClr val="000000"/>
                </a:solidFill>
                <a:effectLst/>
                <a:uLnTx/>
                <a:uFillTx/>
                <a:latin typeface="Arial" charset="0"/>
              </a:rPr>
              <a:t>sunt</a:t>
            </a:r>
            <a:r>
              <a:rPr kumimoji="0" lang="en-US" sz="1400" b="0" i="0" u="none" strike="noStrike" kern="1200" cap="none" spc="0" normalizeH="0" baseline="0" noProof="0" dirty="0" smtClean="0">
                <a:ln>
                  <a:noFill/>
                </a:ln>
                <a:solidFill>
                  <a:srgbClr val="000000"/>
                </a:solidFill>
                <a:effectLst/>
                <a:uLnTx/>
                <a:uFillTx/>
                <a:latin typeface="Arial" charset="0"/>
              </a:rPr>
              <a:t> </a:t>
            </a:r>
            <a:r>
              <a:rPr kumimoji="0" lang="en-US" sz="1400" b="0" i="0" u="none" strike="noStrike" kern="1200" cap="none" spc="0" normalizeH="0" baseline="0" noProof="0" dirty="0" err="1" smtClean="0">
                <a:ln>
                  <a:noFill/>
                </a:ln>
                <a:solidFill>
                  <a:srgbClr val="000000"/>
                </a:solidFill>
                <a:effectLst/>
                <a:uLnTx/>
                <a:uFillTx/>
                <a:latin typeface="Arial" charset="0"/>
              </a:rPr>
              <a:t>explicabo</a:t>
            </a:r>
            <a:endParaRPr kumimoji="0" lang="en-US" sz="1400" b="0" i="0" u="none" strike="noStrike" kern="1200" cap="none" spc="0" normalizeH="0" baseline="0" noProof="0" dirty="0" smtClean="0">
              <a:ln>
                <a:noFill/>
              </a:ln>
              <a:solidFill>
                <a:srgbClr val="000000"/>
              </a:solidFill>
              <a:effectLst/>
              <a:uLnTx/>
              <a:uFillTx/>
              <a:latin typeface="Arial" charset="0"/>
            </a:endParaRPr>
          </a:p>
          <a:p>
            <a:pPr marL="285750" marR="0" lvl="0" indent="-285750" algn="l" defTabSz="914400" rtl="0" eaLnBrk="0" fontAlgn="base" latinLnBrk="0" hangingPunct="0">
              <a:lnSpc>
                <a:spcPct val="100000"/>
              </a:lnSpc>
              <a:spcBef>
                <a:spcPct val="0"/>
              </a:spcBef>
              <a:spcAft>
                <a:spcPct val="0"/>
              </a:spcAft>
              <a:buClr>
                <a:srgbClr val="229274"/>
              </a:buClr>
              <a:buSzTx/>
              <a:buFont typeface="Arial" charset="0"/>
              <a:buChar char="•"/>
              <a:tabLst/>
              <a:defRPr/>
            </a:pPr>
            <a:endParaRPr kumimoji="0" lang="en-US" sz="1400" b="0" i="0" u="none" strike="noStrike" kern="1200" cap="none" spc="0" normalizeH="0" baseline="0" noProof="0" dirty="0" smtClean="0">
              <a:ln>
                <a:noFill/>
              </a:ln>
              <a:solidFill>
                <a:srgbClr val="000000"/>
              </a:solidFill>
              <a:effectLst/>
              <a:uLnTx/>
              <a:uFillTx/>
              <a:latin typeface="Arial" charset="0"/>
            </a:endParaRPr>
          </a:p>
          <a:p>
            <a:pPr marL="285750" indent="-285750" algn="l">
              <a:buClr>
                <a:srgbClr val="229274"/>
              </a:buClr>
              <a:buFont typeface="Arial" charset="0"/>
              <a:buChar char="•"/>
            </a:pPr>
            <a:r>
              <a:rPr lang="en-US" sz="1400" dirty="0" err="1" smtClean="0">
                <a:solidFill>
                  <a:srgbClr val="000000"/>
                </a:solidFill>
              </a:rPr>
              <a:t>Lautium</a:t>
            </a:r>
            <a:r>
              <a:rPr lang="en-US" sz="1400" dirty="0" smtClean="0">
                <a:solidFill>
                  <a:srgbClr val="000000"/>
                </a:solidFill>
              </a:rPr>
              <a:t>, </a:t>
            </a:r>
            <a:r>
              <a:rPr lang="en-US" sz="1400" dirty="0" err="1" smtClean="0">
                <a:solidFill>
                  <a:srgbClr val="000000"/>
                </a:solidFill>
              </a:rPr>
              <a:t>totam</a:t>
            </a:r>
            <a:r>
              <a:rPr lang="en-US" sz="1400" dirty="0" smtClean="0">
                <a:solidFill>
                  <a:srgbClr val="000000"/>
                </a:solidFill>
              </a:rPr>
              <a:t> </a:t>
            </a:r>
            <a:r>
              <a:rPr lang="en-US" sz="1400" dirty="0" err="1" smtClean="0">
                <a:solidFill>
                  <a:srgbClr val="000000"/>
                </a:solidFill>
              </a:rPr>
              <a:t>rem</a:t>
            </a:r>
            <a:r>
              <a:rPr lang="en-US" sz="1400" dirty="0" smtClean="0">
                <a:solidFill>
                  <a:srgbClr val="000000"/>
                </a:solidFill>
              </a:rPr>
              <a:t> </a:t>
            </a:r>
            <a:r>
              <a:rPr lang="en-US" sz="1400" dirty="0" err="1" smtClean="0">
                <a:solidFill>
                  <a:srgbClr val="000000"/>
                </a:solidFill>
              </a:rPr>
              <a:t>aperiaeaque</a:t>
            </a:r>
            <a:r>
              <a:rPr lang="en-US" sz="1400" dirty="0" smtClean="0">
                <a:solidFill>
                  <a:srgbClr val="000000"/>
                </a:solidFill>
              </a:rPr>
              <a:t> </a:t>
            </a:r>
            <a:r>
              <a:rPr lang="en-US" sz="1400" dirty="0" err="1" smtClean="0">
                <a:solidFill>
                  <a:srgbClr val="000000"/>
                </a:solidFill>
              </a:rPr>
              <a:t>ipsa</a:t>
            </a:r>
            <a:r>
              <a:rPr lang="en-US" sz="1400" dirty="0" smtClean="0">
                <a:solidFill>
                  <a:srgbClr val="000000"/>
                </a:solidFill>
              </a:rPr>
              <a:t> quae </a:t>
            </a:r>
            <a:r>
              <a:rPr lang="en-US" sz="1400" dirty="0" err="1" smtClean="0">
                <a:solidFill>
                  <a:srgbClr val="000000"/>
                </a:solidFill>
              </a:rPr>
              <a:t>ab</a:t>
            </a:r>
            <a:r>
              <a:rPr lang="en-US" sz="1400" dirty="0" smtClean="0">
                <a:solidFill>
                  <a:srgbClr val="000000"/>
                </a:solidFill>
              </a:rPr>
              <a:t> </a:t>
            </a:r>
            <a:r>
              <a:rPr lang="en-US" sz="1400" dirty="0" err="1" smtClean="0">
                <a:solidFill>
                  <a:srgbClr val="000000"/>
                </a:solidFill>
              </a:rPr>
              <a:t>inventore</a:t>
            </a:r>
            <a:r>
              <a:rPr lang="en-US" sz="1400" dirty="0" smtClean="0">
                <a:solidFill>
                  <a:srgbClr val="000000"/>
                </a:solidFill>
              </a:rPr>
              <a:t> </a:t>
            </a:r>
            <a:r>
              <a:rPr lang="en-US" sz="1400" dirty="0" err="1" smtClean="0">
                <a:solidFill>
                  <a:srgbClr val="000000"/>
                </a:solidFill>
              </a:rPr>
              <a:t>veritatis</a:t>
            </a:r>
            <a:r>
              <a:rPr lang="en-US" sz="1400" dirty="0" smtClean="0">
                <a:solidFill>
                  <a:srgbClr val="000000"/>
                </a:solidFill>
              </a:rPr>
              <a:t> et quasi </a:t>
            </a:r>
            <a:r>
              <a:rPr lang="en-US" sz="1400" dirty="0" err="1" smtClean="0">
                <a:solidFill>
                  <a:srgbClr val="000000"/>
                </a:solidFill>
              </a:rPr>
              <a:t>architto</a:t>
            </a:r>
            <a:r>
              <a:rPr lang="en-US" sz="1400" dirty="0" smtClean="0">
                <a:solidFill>
                  <a:srgbClr val="000000"/>
                </a:solidFill>
              </a:rPr>
              <a:t> </a:t>
            </a:r>
            <a:r>
              <a:rPr lang="en-US" sz="1400" dirty="0" err="1" smtClean="0">
                <a:solidFill>
                  <a:srgbClr val="000000"/>
                </a:solidFill>
              </a:rPr>
              <a:t>beatae</a:t>
            </a:r>
            <a:r>
              <a:rPr lang="en-US" sz="1400" dirty="0" smtClean="0">
                <a:solidFill>
                  <a:srgbClr val="000000"/>
                </a:solidFill>
              </a:rPr>
              <a:t> vitae </a:t>
            </a:r>
            <a:br>
              <a:rPr lang="en-US" sz="1400" dirty="0" smtClean="0">
                <a:solidFill>
                  <a:srgbClr val="000000"/>
                </a:solidFill>
              </a:rPr>
            </a:br>
            <a:r>
              <a:rPr lang="en-US" sz="1400" dirty="0" smtClean="0">
                <a:solidFill>
                  <a:srgbClr val="000000"/>
                </a:solidFill>
              </a:rPr>
              <a:t>dicta </a:t>
            </a:r>
            <a:r>
              <a:rPr lang="en-US" sz="1400" dirty="0" err="1" smtClean="0">
                <a:solidFill>
                  <a:srgbClr val="000000"/>
                </a:solidFill>
              </a:rPr>
              <a:t>sunt</a:t>
            </a:r>
            <a:r>
              <a:rPr lang="en-US" sz="1400" dirty="0" smtClean="0">
                <a:solidFill>
                  <a:srgbClr val="000000"/>
                </a:solidFill>
              </a:rPr>
              <a:t> </a:t>
            </a:r>
            <a:r>
              <a:rPr lang="en-US" sz="1400" dirty="0" err="1" smtClean="0">
                <a:solidFill>
                  <a:srgbClr val="000000"/>
                </a:solidFill>
              </a:rPr>
              <a:t>explicabo</a:t>
            </a:r>
            <a:r>
              <a:rPr lang="en-US" sz="1400" dirty="0" smtClean="0">
                <a:solidFill>
                  <a:srgbClr val="000000"/>
                </a:solidFill>
              </a:rPr>
              <a:t> </a:t>
            </a:r>
            <a:r>
              <a:rPr lang="en-US" sz="1400" dirty="0" err="1" smtClean="0">
                <a:solidFill>
                  <a:srgbClr val="000000"/>
                </a:solidFill>
              </a:rPr>
              <a:t>Lautium</a:t>
            </a:r>
            <a:r>
              <a:rPr lang="en-US" sz="1400" dirty="0" smtClean="0">
                <a:solidFill>
                  <a:srgbClr val="000000"/>
                </a:solidFill>
              </a:rPr>
              <a:t>, </a:t>
            </a:r>
            <a:r>
              <a:rPr lang="en-US" sz="1400" dirty="0" err="1" smtClean="0">
                <a:solidFill>
                  <a:srgbClr val="000000"/>
                </a:solidFill>
              </a:rPr>
              <a:t>totam</a:t>
            </a:r>
            <a:r>
              <a:rPr lang="en-US" sz="1400" dirty="0" smtClean="0">
                <a:solidFill>
                  <a:srgbClr val="000000"/>
                </a:solidFill>
              </a:rPr>
              <a:t> </a:t>
            </a:r>
            <a:r>
              <a:rPr lang="en-US" sz="1400" dirty="0" err="1" smtClean="0">
                <a:solidFill>
                  <a:srgbClr val="000000"/>
                </a:solidFill>
              </a:rPr>
              <a:t>rem</a:t>
            </a:r>
            <a:r>
              <a:rPr lang="en-US" sz="1400" dirty="0" smtClean="0">
                <a:solidFill>
                  <a:srgbClr val="000000"/>
                </a:solidFill>
              </a:rPr>
              <a:t> </a:t>
            </a:r>
            <a:r>
              <a:rPr lang="en-US" sz="1400" dirty="0" err="1" smtClean="0">
                <a:solidFill>
                  <a:srgbClr val="000000"/>
                </a:solidFill>
              </a:rPr>
              <a:t>aperiaeaque</a:t>
            </a:r>
            <a:r>
              <a:rPr lang="en-US" sz="1400" dirty="0" smtClean="0">
                <a:solidFill>
                  <a:srgbClr val="000000"/>
                </a:solidFill>
              </a:rPr>
              <a:t> </a:t>
            </a:r>
            <a:r>
              <a:rPr lang="en-US" sz="1400" dirty="0" err="1" smtClean="0">
                <a:solidFill>
                  <a:srgbClr val="000000"/>
                </a:solidFill>
              </a:rPr>
              <a:t>ipsa</a:t>
            </a:r>
            <a:r>
              <a:rPr lang="en-US" sz="1400" dirty="0" smtClean="0">
                <a:solidFill>
                  <a:srgbClr val="000000"/>
                </a:solidFill>
              </a:rPr>
              <a:t> quae </a:t>
            </a:r>
            <a:r>
              <a:rPr lang="en-US" sz="1400" dirty="0" err="1" smtClean="0">
                <a:solidFill>
                  <a:srgbClr val="000000"/>
                </a:solidFill>
              </a:rPr>
              <a:t>ab</a:t>
            </a:r>
            <a:r>
              <a:rPr lang="en-US" sz="1400" dirty="0" smtClean="0">
                <a:solidFill>
                  <a:srgbClr val="000000"/>
                </a:solidFill>
              </a:rPr>
              <a:t> </a:t>
            </a:r>
            <a:r>
              <a:rPr lang="en-US" sz="1400" dirty="0" err="1" smtClean="0">
                <a:solidFill>
                  <a:srgbClr val="000000"/>
                </a:solidFill>
              </a:rPr>
              <a:t>inventore</a:t>
            </a:r>
            <a:r>
              <a:rPr lang="en-US" sz="1400" dirty="0" smtClean="0">
                <a:solidFill>
                  <a:srgbClr val="000000"/>
                </a:solidFill>
              </a:rPr>
              <a:t> </a:t>
            </a:r>
            <a:r>
              <a:rPr lang="en-US" sz="1400" dirty="0" err="1" smtClean="0">
                <a:solidFill>
                  <a:srgbClr val="000000"/>
                </a:solidFill>
              </a:rPr>
              <a:t>veritatis</a:t>
            </a:r>
            <a:r>
              <a:rPr lang="en-US" sz="1400" dirty="0" smtClean="0">
                <a:solidFill>
                  <a:srgbClr val="000000"/>
                </a:solidFill>
              </a:rPr>
              <a:t> et quasi </a:t>
            </a:r>
            <a:r>
              <a:rPr lang="en-US" sz="1400" dirty="0" err="1" smtClean="0">
                <a:solidFill>
                  <a:srgbClr val="000000"/>
                </a:solidFill>
              </a:rPr>
              <a:t>architto</a:t>
            </a:r>
            <a:r>
              <a:rPr lang="en-US" sz="1400" dirty="0" smtClean="0">
                <a:solidFill>
                  <a:srgbClr val="000000"/>
                </a:solidFill>
              </a:rPr>
              <a:t> </a:t>
            </a:r>
            <a:r>
              <a:rPr lang="en-US" sz="1400" dirty="0" err="1" smtClean="0">
                <a:solidFill>
                  <a:srgbClr val="000000"/>
                </a:solidFill>
              </a:rPr>
              <a:t>beatae</a:t>
            </a:r>
            <a:r>
              <a:rPr lang="en-US" sz="1400" dirty="0" smtClean="0">
                <a:solidFill>
                  <a:srgbClr val="000000"/>
                </a:solidFill>
              </a:rPr>
              <a:t> vitae dicta </a:t>
            </a:r>
            <a:r>
              <a:rPr lang="en-US" sz="1400" dirty="0" err="1" smtClean="0">
                <a:solidFill>
                  <a:srgbClr val="000000"/>
                </a:solidFill>
              </a:rPr>
              <a:t>sunt</a:t>
            </a:r>
            <a:r>
              <a:rPr lang="en-US" sz="1400" dirty="0" smtClean="0">
                <a:solidFill>
                  <a:srgbClr val="000000"/>
                </a:solidFill>
              </a:rPr>
              <a:t> </a:t>
            </a:r>
            <a:r>
              <a:rPr lang="en-US" sz="1400" dirty="0" err="1" smtClean="0">
                <a:solidFill>
                  <a:srgbClr val="000000"/>
                </a:solidFill>
              </a:rPr>
              <a:t>explicabo</a:t>
            </a:r>
            <a:r>
              <a:rPr lang="en-US" sz="1400" dirty="0" smtClean="0">
                <a:solidFill>
                  <a:srgbClr val="000000"/>
                </a:solidFill>
              </a:rPr>
              <a:t> </a:t>
            </a:r>
            <a:r>
              <a:rPr lang="en-US" sz="1400" dirty="0" err="1" smtClean="0">
                <a:solidFill>
                  <a:srgbClr val="000000"/>
                </a:solidFill>
              </a:rPr>
              <a:t>Lautium</a:t>
            </a:r>
            <a:r>
              <a:rPr lang="en-US" sz="1400" dirty="0" smtClean="0">
                <a:solidFill>
                  <a:srgbClr val="000000"/>
                </a:solidFill>
              </a:rPr>
              <a:t>, </a:t>
            </a:r>
            <a:r>
              <a:rPr lang="en-US" sz="1400" dirty="0" err="1" smtClean="0">
                <a:solidFill>
                  <a:srgbClr val="000000"/>
                </a:solidFill>
              </a:rPr>
              <a:t>totam</a:t>
            </a:r>
            <a:r>
              <a:rPr lang="en-US" sz="1400" dirty="0" smtClean="0">
                <a:solidFill>
                  <a:srgbClr val="000000"/>
                </a:solidFill>
              </a:rPr>
              <a:t> </a:t>
            </a:r>
            <a:r>
              <a:rPr lang="en-US" sz="1400" dirty="0" err="1" smtClean="0">
                <a:solidFill>
                  <a:srgbClr val="000000"/>
                </a:solidFill>
              </a:rPr>
              <a:t>rem</a:t>
            </a:r>
            <a:r>
              <a:rPr lang="en-US" sz="1400" dirty="0" smtClean="0">
                <a:solidFill>
                  <a:srgbClr val="000000"/>
                </a:solidFill>
              </a:rPr>
              <a:t> </a:t>
            </a:r>
            <a:r>
              <a:rPr lang="en-US" sz="1400" dirty="0" err="1" smtClean="0">
                <a:solidFill>
                  <a:srgbClr val="000000"/>
                </a:solidFill>
              </a:rPr>
              <a:t>aperiaeaque</a:t>
            </a:r>
            <a:r>
              <a:rPr lang="en-US" sz="1400" dirty="0" smtClean="0">
                <a:solidFill>
                  <a:srgbClr val="000000"/>
                </a:solidFill>
              </a:rPr>
              <a:t> </a:t>
            </a:r>
            <a:r>
              <a:rPr lang="en-US" sz="1400" dirty="0" err="1" smtClean="0">
                <a:solidFill>
                  <a:srgbClr val="000000"/>
                </a:solidFill>
              </a:rPr>
              <a:t>ipsa</a:t>
            </a:r>
            <a:r>
              <a:rPr lang="en-US" sz="1400" dirty="0" smtClean="0">
                <a:solidFill>
                  <a:srgbClr val="000000"/>
                </a:solidFill>
              </a:rPr>
              <a:t> quae </a:t>
            </a:r>
            <a:r>
              <a:rPr lang="en-US" sz="1400" dirty="0" err="1" smtClean="0">
                <a:solidFill>
                  <a:srgbClr val="000000"/>
                </a:solidFill>
              </a:rPr>
              <a:t>ab</a:t>
            </a:r>
            <a:r>
              <a:rPr lang="en-US" sz="1400" dirty="0" smtClean="0">
                <a:solidFill>
                  <a:srgbClr val="000000"/>
                </a:solidFill>
              </a:rPr>
              <a:t> </a:t>
            </a:r>
            <a:r>
              <a:rPr lang="en-US" sz="1400" dirty="0" err="1" smtClean="0">
                <a:solidFill>
                  <a:srgbClr val="000000"/>
                </a:solidFill>
              </a:rPr>
              <a:t>inventore</a:t>
            </a:r>
            <a:r>
              <a:rPr lang="en-US" sz="1400" dirty="0" smtClean="0">
                <a:solidFill>
                  <a:srgbClr val="000000"/>
                </a:solidFill>
              </a:rPr>
              <a:t> </a:t>
            </a:r>
            <a:r>
              <a:rPr lang="en-US" sz="1400" dirty="0" err="1" smtClean="0">
                <a:solidFill>
                  <a:srgbClr val="000000"/>
                </a:solidFill>
              </a:rPr>
              <a:t>veritatis</a:t>
            </a:r>
            <a:r>
              <a:rPr lang="en-US" sz="1400" dirty="0" smtClean="0">
                <a:solidFill>
                  <a:srgbClr val="000000"/>
                </a:solidFill>
              </a:rPr>
              <a:t> et quasi </a:t>
            </a:r>
            <a:r>
              <a:rPr lang="en-US" sz="1400" dirty="0" err="1" smtClean="0">
                <a:solidFill>
                  <a:srgbClr val="000000"/>
                </a:solidFill>
              </a:rPr>
              <a:t>architto</a:t>
            </a:r>
            <a:r>
              <a:rPr lang="en-US" sz="1400" dirty="0" smtClean="0">
                <a:solidFill>
                  <a:srgbClr val="000000"/>
                </a:solidFill>
              </a:rPr>
              <a:t> </a:t>
            </a:r>
            <a:r>
              <a:rPr lang="en-US" sz="1400" dirty="0" err="1" smtClean="0">
                <a:solidFill>
                  <a:srgbClr val="000000"/>
                </a:solidFill>
              </a:rPr>
              <a:t>beatae</a:t>
            </a:r>
            <a:r>
              <a:rPr lang="en-US" sz="1400" dirty="0" smtClean="0">
                <a:solidFill>
                  <a:srgbClr val="000000"/>
                </a:solidFill>
              </a:rPr>
              <a:t> vitae dicta </a:t>
            </a:r>
            <a:r>
              <a:rPr lang="en-US" sz="1400" dirty="0" err="1" smtClean="0">
                <a:solidFill>
                  <a:srgbClr val="000000"/>
                </a:solidFill>
              </a:rPr>
              <a:t>sunt</a:t>
            </a:r>
            <a:r>
              <a:rPr lang="en-US" sz="1400" dirty="0" smtClean="0">
                <a:solidFill>
                  <a:srgbClr val="000000"/>
                </a:solidFill>
              </a:rPr>
              <a:t> </a:t>
            </a:r>
            <a:r>
              <a:rPr lang="en-US" sz="1400" dirty="0" err="1" smtClean="0">
                <a:solidFill>
                  <a:srgbClr val="000000"/>
                </a:solidFill>
              </a:rPr>
              <a:t>explicabo</a:t>
            </a:r>
            <a:endParaRPr lang="en-US" sz="1400" dirty="0" smtClean="0">
              <a:solidFill>
                <a:srgbClr val="000000"/>
              </a:solidFill>
            </a:endParaRPr>
          </a:p>
          <a:p>
            <a:pPr marL="285750" marR="0" lvl="0" indent="-285750" algn="l" defTabSz="914400" rtl="0" eaLnBrk="0" fontAlgn="base" latinLnBrk="0" hangingPunct="0">
              <a:lnSpc>
                <a:spcPct val="100000"/>
              </a:lnSpc>
              <a:spcBef>
                <a:spcPct val="0"/>
              </a:spcBef>
              <a:spcAft>
                <a:spcPct val="0"/>
              </a:spcAft>
              <a:buClr>
                <a:srgbClr val="229274"/>
              </a:buClr>
              <a:buSzTx/>
              <a:buFont typeface="Arial" charset="0"/>
              <a:buChar char="•"/>
              <a:tabLst/>
              <a:defRPr/>
            </a:pPr>
            <a:endParaRPr kumimoji="0" lang="en-US" sz="1400" b="0" i="0" u="none" strike="noStrike" kern="1200" cap="none" spc="0" normalizeH="0" baseline="0" noProof="0" dirty="0" smtClean="0">
              <a:ln>
                <a:noFill/>
              </a:ln>
              <a:solidFill>
                <a:srgbClr val="000000"/>
              </a:solidFill>
              <a:effectLst/>
              <a:uLnTx/>
              <a:uFillTx/>
              <a:latin typeface="Arial" charset="0"/>
            </a:endParaRPr>
          </a:p>
          <a:p>
            <a:pPr marL="285750" marR="0" lvl="0" indent="-285750" algn="l" defTabSz="914400" rtl="0" eaLnBrk="0" fontAlgn="base" latinLnBrk="0" hangingPunct="0">
              <a:lnSpc>
                <a:spcPct val="100000"/>
              </a:lnSpc>
              <a:spcBef>
                <a:spcPct val="0"/>
              </a:spcBef>
              <a:spcAft>
                <a:spcPct val="0"/>
              </a:spcAft>
              <a:buClr>
                <a:srgbClr val="229274"/>
              </a:buClr>
              <a:buSzTx/>
              <a:buFont typeface="Arial" charset="0"/>
              <a:buChar char="•"/>
              <a:tabLst/>
              <a:defRPr/>
            </a:pPr>
            <a:r>
              <a:rPr lang="en-US" sz="1400" dirty="0" err="1" smtClean="0">
                <a:solidFill>
                  <a:srgbClr val="000000"/>
                </a:solidFill>
              </a:rPr>
              <a:t>Nemo</a:t>
            </a:r>
            <a:r>
              <a:rPr lang="en-US" sz="1400" dirty="0" smtClean="0">
                <a:solidFill>
                  <a:srgbClr val="000000"/>
                </a:solidFill>
              </a:rPr>
              <a:t> </a:t>
            </a:r>
            <a:r>
              <a:rPr lang="en-US" sz="1400" dirty="0" err="1" smtClean="0">
                <a:solidFill>
                  <a:srgbClr val="000000"/>
                </a:solidFill>
              </a:rPr>
              <a:t>enim</a:t>
            </a:r>
            <a:r>
              <a:rPr lang="en-US" sz="1400" dirty="0" smtClean="0">
                <a:solidFill>
                  <a:srgbClr val="000000"/>
                </a:solidFill>
              </a:rPr>
              <a:t> </a:t>
            </a:r>
            <a:r>
              <a:rPr lang="en-US" sz="1400" dirty="0" err="1" smtClean="0">
                <a:solidFill>
                  <a:srgbClr val="000000"/>
                </a:solidFill>
              </a:rPr>
              <a:t>ipsam</a:t>
            </a:r>
            <a:r>
              <a:rPr lang="en-US" sz="1400" dirty="0" smtClean="0">
                <a:solidFill>
                  <a:srgbClr val="000000"/>
                </a:solidFill>
              </a:rPr>
              <a:t> </a:t>
            </a:r>
            <a:r>
              <a:rPr lang="en-US" sz="1400" dirty="0" err="1" smtClean="0">
                <a:solidFill>
                  <a:srgbClr val="000000"/>
                </a:solidFill>
              </a:rPr>
              <a:t>voluptatem</a:t>
            </a:r>
            <a:r>
              <a:rPr lang="en-US" sz="1400" dirty="0" smtClean="0">
                <a:solidFill>
                  <a:srgbClr val="000000"/>
                </a:solidFill>
              </a:rPr>
              <a:t> </a:t>
            </a:r>
            <a:r>
              <a:rPr lang="en-US" sz="1400" dirty="0" err="1" smtClean="0">
                <a:solidFill>
                  <a:srgbClr val="000000"/>
                </a:solidFill>
              </a:rPr>
              <a:t>quia</a:t>
            </a:r>
            <a:r>
              <a:rPr lang="en-US" sz="1400" dirty="0" smtClean="0">
                <a:solidFill>
                  <a:srgbClr val="000000"/>
                </a:solidFill>
              </a:rPr>
              <a:t> </a:t>
            </a:r>
            <a:r>
              <a:rPr lang="en-US" sz="1400" dirty="0" err="1" smtClean="0">
                <a:solidFill>
                  <a:srgbClr val="000000"/>
                </a:solidFill>
              </a:rPr>
              <a:t>voluptas</a:t>
            </a:r>
            <a:r>
              <a:rPr lang="en-US" sz="1400" dirty="0" smtClean="0">
                <a:solidFill>
                  <a:srgbClr val="000000"/>
                </a:solidFill>
              </a:rPr>
              <a:t> sit </a:t>
            </a:r>
            <a:r>
              <a:rPr lang="en-US" sz="1400" dirty="0" err="1" smtClean="0">
                <a:solidFill>
                  <a:srgbClr val="000000"/>
                </a:solidFill>
              </a:rPr>
              <a:t>aspernatur</a:t>
            </a:r>
            <a:r>
              <a:rPr lang="en-US" sz="1400" dirty="0" smtClean="0">
                <a:solidFill>
                  <a:srgbClr val="000000"/>
                </a:solidFill>
              </a:rPr>
              <a:t> </a:t>
            </a:r>
            <a:r>
              <a:rPr lang="en-US" sz="1400" dirty="0" err="1" smtClean="0">
                <a:solidFill>
                  <a:srgbClr val="000000"/>
                </a:solidFill>
              </a:rPr>
              <a:t>aut</a:t>
            </a:r>
            <a:r>
              <a:rPr lang="en-US" sz="1400" dirty="0" smtClean="0">
                <a:solidFill>
                  <a:srgbClr val="000000"/>
                </a:solidFill>
              </a:rPr>
              <a:t> </a:t>
            </a:r>
            <a:r>
              <a:rPr lang="en-US" sz="1400" dirty="0" err="1" smtClean="0">
                <a:solidFill>
                  <a:srgbClr val="000000"/>
                </a:solidFill>
              </a:rPr>
              <a:t>odit</a:t>
            </a:r>
            <a:r>
              <a:rPr lang="en-US" sz="1400" dirty="0" smtClean="0">
                <a:solidFill>
                  <a:srgbClr val="000000"/>
                </a:solidFill>
              </a:rPr>
              <a:t> </a:t>
            </a:r>
            <a:r>
              <a:rPr lang="en-US" sz="1400" dirty="0" err="1" smtClean="0">
                <a:solidFill>
                  <a:srgbClr val="000000"/>
                </a:solidFill>
              </a:rPr>
              <a:t>aut</a:t>
            </a:r>
            <a:r>
              <a:rPr lang="en-US" sz="1400" dirty="0" smtClean="0">
                <a:solidFill>
                  <a:srgbClr val="000000"/>
                </a:solidFill>
              </a:rPr>
              <a:t> fugit </a:t>
            </a:r>
            <a:r>
              <a:rPr lang="en-US" sz="1400" dirty="0" err="1" smtClean="0">
                <a:solidFill>
                  <a:srgbClr val="000000"/>
                </a:solidFill>
              </a:rPr>
              <a:t>sed</a:t>
            </a:r>
            <a:r>
              <a:rPr lang="en-US" sz="1400" dirty="0" smtClean="0">
                <a:solidFill>
                  <a:srgbClr val="000000"/>
                </a:solidFill>
              </a:rPr>
              <a:t> </a:t>
            </a:r>
            <a:r>
              <a:rPr lang="en-US" sz="1400" dirty="0" err="1" smtClean="0">
                <a:solidFill>
                  <a:srgbClr val="000000"/>
                </a:solidFill>
              </a:rPr>
              <a:t>quia</a:t>
            </a:r>
            <a:r>
              <a:rPr lang="en-US" sz="1400" dirty="0" smtClean="0">
                <a:solidFill>
                  <a:srgbClr val="000000"/>
                </a:solidFill>
              </a:rPr>
              <a:t> </a:t>
            </a:r>
            <a:r>
              <a:rPr lang="en-US" sz="1400" dirty="0" err="1" smtClean="0">
                <a:solidFill>
                  <a:srgbClr val="000000"/>
                </a:solidFill>
              </a:rPr>
              <a:t>consequun</a:t>
            </a:r>
            <a:r>
              <a:rPr lang="en-US" sz="1400" dirty="0" smtClean="0">
                <a:solidFill>
                  <a:srgbClr val="000000"/>
                </a:solidFill>
              </a:rPr>
              <a:t> </a:t>
            </a:r>
            <a:br>
              <a:rPr lang="en-US" sz="1400" dirty="0" smtClean="0">
                <a:solidFill>
                  <a:srgbClr val="000000"/>
                </a:solidFill>
              </a:rPr>
            </a:br>
            <a:r>
              <a:rPr lang="en-US" sz="1400" dirty="0" err="1" smtClean="0">
                <a:solidFill>
                  <a:srgbClr val="000000"/>
                </a:solidFill>
              </a:rPr>
              <a:t>eos</a:t>
            </a:r>
            <a:r>
              <a:rPr lang="en-US" sz="1400" dirty="0" smtClean="0">
                <a:solidFill>
                  <a:srgbClr val="000000"/>
                </a:solidFill>
              </a:rPr>
              <a:t> qui </a:t>
            </a:r>
            <a:r>
              <a:rPr lang="en-US" sz="1400" dirty="0" err="1" smtClean="0">
                <a:solidFill>
                  <a:srgbClr val="000000"/>
                </a:solidFill>
              </a:rPr>
              <a:t>ratione</a:t>
            </a:r>
            <a:r>
              <a:rPr lang="en-US" sz="1400" dirty="0" smtClean="0">
                <a:solidFill>
                  <a:srgbClr val="000000"/>
                </a:solidFill>
              </a:rPr>
              <a:t> </a:t>
            </a:r>
            <a:r>
              <a:rPr lang="en-US" sz="1400" dirty="0" err="1" smtClean="0">
                <a:solidFill>
                  <a:srgbClr val="000000"/>
                </a:solidFill>
              </a:rPr>
              <a:t>voluptatem</a:t>
            </a:r>
            <a:r>
              <a:rPr lang="en-US" sz="1400" dirty="0" smtClean="0">
                <a:solidFill>
                  <a:srgbClr val="000000"/>
                </a:solidFill>
              </a:rPr>
              <a:t> </a:t>
            </a:r>
            <a:r>
              <a:rPr lang="en-US" sz="1400" dirty="0" err="1" smtClean="0">
                <a:solidFill>
                  <a:srgbClr val="000000"/>
                </a:solidFill>
              </a:rPr>
              <a:t>sequi</a:t>
            </a:r>
            <a:r>
              <a:rPr lang="en-US" sz="1400" dirty="0" smtClean="0">
                <a:solidFill>
                  <a:srgbClr val="000000"/>
                </a:solidFill>
              </a:rPr>
              <a:t> </a:t>
            </a:r>
            <a:r>
              <a:rPr lang="en-US" sz="1400" dirty="0" err="1" smtClean="0">
                <a:solidFill>
                  <a:srgbClr val="000000"/>
                </a:solidFill>
              </a:rPr>
              <a:t>nesciunt</a:t>
            </a:r>
            <a:endParaRPr lang="en-US" sz="1400" dirty="0" smtClean="0">
              <a:solidFill>
                <a:srgbClr val="000000"/>
              </a:solidFill>
            </a:endParaRPr>
          </a:p>
          <a:p>
            <a:pPr marL="285750" marR="0" lvl="0" indent="-285750" algn="l" defTabSz="914400" rtl="0" eaLnBrk="0" fontAlgn="base" latinLnBrk="0" hangingPunct="0">
              <a:lnSpc>
                <a:spcPct val="100000"/>
              </a:lnSpc>
              <a:spcBef>
                <a:spcPct val="0"/>
              </a:spcBef>
              <a:spcAft>
                <a:spcPct val="0"/>
              </a:spcAft>
              <a:buClr>
                <a:srgbClr val="229274"/>
              </a:buClr>
              <a:buSzTx/>
              <a:buFont typeface="Arial" charset="0"/>
              <a:buChar char="•"/>
              <a:tabLst/>
              <a:defRPr/>
            </a:pPr>
            <a:endParaRPr kumimoji="0" lang="en-US" sz="1400" b="0" i="0" u="none" strike="noStrike" kern="1200" cap="none" spc="0" normalizeH="0" baseline="0" noProof="0" dirty="0" smtClean="0">
              <a:ln>
                <a:noFill/>
              </a:ln>
              <a:solidFill>
                <a:srgbClr val="000000"/>
              </a:solidFill>
              <a:effectLst/>
              <a:uLnTx/>
              <a:uFillTx/>
              <a:latin typeface="Arial" charset="0"/>
            </a:endParaRPr>
          </a:p>
          <a:p>
            <a:pPr marL="285750" marR="0" lvl="0" indent="-285750" algn="l" defTabSz="914400" rtl="0" eaLnBrk="0" fontAlgn="base" latinLnBrk="0" hangingPunct="0">
              <a:lnSpc>
                <a:spcPct val="100000"/>
              </a:lnSpc>
              <a:spcBef>
                <a:spcPct val="0"/>
              </a:spcBef>
              <a:spcAft>
                <a:spcPct val="0"/>
              </a:spcAft>
              <a:buClr>
                <a:srgbClr val="229274"/>
              </a:buClr>
              <a:buSzTx/>
              <a:buFont typeface="Arial" charset="0"/>
              <a:buChar char="•"/>
              <a:tabLst/>
              <a:defRPr/>
            </a:pPr>
            <a:r>
              <a:rPr lang="en-US" sz="1400" dirty="0" err="1" smtClean="0">
                <a:solidFill>
                  <a:srgbClr val="000000"/>
                </a:solidFill>
              </a:rPr>
              <a:t>Sed</a:t>
            </a:r>
            <a:r>
              <a:rPr lang="en-US" sz="1400" dirty="0" smtClean="0">
                <a:solidFill>
                  <a:srgbClr val="000000"/>
                </a:solidFill>
              </a:rPr>
              <a:t> </a:t>
            </a:r>
            <a:r>
              <a:rPr lang="en-US" sz="1400" dirty="0" err="1" smtClean="0">
                <a:solidFill>
                  <a:srgbClr val="000000"/>
                </a:solidFill>
              </a:rPr>
              <a:t>ut</a:t>
            </a:r>
            <a:r>
              <a:rPr lang="en-US" sz="1400" dirty="0" smtClean="0">
                <a:solidFill>
                  <a:srgbClr val="000000"/>
                </a:solidFill>
              </a:rPr>
              <a:t> </a:t>
            </a:r>
            <a:r>
              <a:rPr lang="en-US" sz="1400" dirty="0" err="1" smtClean="0">
                <a:solidFill>
                  <a:srgbClr val="000000"/>
                </a:solidFill>
              </a:rPr>
              <a:t>perspiciatis</a:t>
            </a:r>
            <a:r>
              <a:rPr lang="en-US" sz="1400" dirty="0" smtClean="0">
                <a:solidFill>
                  <a:srgbClr val="000000"/>
                </a:solidFill>
              </a:rPr>
              <a:t> </a:t>
            </a:r>
            <a:r>
              <a:rPr lang="en-US" sz="1400" dirty="0" err="1" smtClean="0">
                <a:solidFill>
                  <a:srgbClr val="000000"/>
                </a:solidFill>
              </a:rPr>
              <a:t>unde</a:t>
            </a:r>
            <a:r>
              <a:rPr lang="en-US" sz="1400" dirty="0" smtClean="0">
                <a:solidFill>
                  <a:srgbClr val="000000"/>
                </a:solidFill>
              </a:rPr>
              <a:t> </a:t>
            </a:r>
            <a:r>
              <a:rPr lang="en-US" sz="1400" dirty="0" err="1" smtClean="0">
                <a:solidFill>
                  <a:srgbClr val="000000"/>
                </a:solidFill>
              </a:rPr>
              <a:t>omnis</a:t>
            </a:r>
            <a:r>
              <a:rPr lang="en-US" sz="1400" dirty="0" smtClean="0">
                <a:solidFill>
                  <a:srgbClr val="000000"/>
                </a:solidFill>
              </a:rPr>
              <a:t> error sit </a:t>
            </a:r>
            <a:r>
              <a:rPr lang="en-US" sz="1400" dirty="0" err="1" smtClean="0">
                <a:solidFill>
                  <a:srgbClr val="000000"/>
                </a:solidFill>
              </a:rPr>
              <a:t>voluptat</a:t>
            </a:r>
            <a:r>
              <a:rPr lang="en-US" sz="1400" dirty="0" smtClean="0">
                <a:solidFill>
                  <a:srgbClr val="000000"/>
                </a:solidFill>
              </a:rPr>
              <a:t> </a:t>
            </a:r>
            <a:r>
              <a:rPr lang="en-US" sz="1400" dirty="0" err="1" smtClean="0">
                <a:solidFill>
                  <a:srgbClr val="000000"/>
                </a:solidFill>
              </a:rPr>
              <a:t>accusm</a:t>
            </a:r>
            <a:r>
              <a:rPr lang="en-US" sz="1400" dirty="0" smtClean="0">
                <a:solidFill>
                  <a:srgbClr val="000000"/>
                </a:solidFill>
              </a:rPr>
              <a:t> </a:t>
            </a:r>
            <a:r>
              <a:rPr lang="en-US" sz="1400" dirty="0" err="1" smtClean="0">
                <a:solidFill>
                  <a:srgbClr val="000000"/>
                </a:solidFill>
              </a:rPr>
              <a:t>dolmquedicta</a:t>
            </a:r>
            <a:r>
              <a:rPr lang="en-US" sz="1400" dirty="0" smtClean="0">
                <a:solidFill>
                  <a:srgbClr val="000000"/>
                </a:solidFill>
              </a:rPr>
              <a:t> </a:t>
            </a:r>
            <a:r>
              <a:rPr lang="en-US" sz="1400" dirty="0" err="1" smtClean="0">
                <a:solidFill>
                  <a:srgbClr val="000000"/>
                </a:solidFill>
              </a:rPr>
              <a:t>sunt</a:t>
            </a:r>
            <a:r>
              <a:rPr lang="en-US" sz="1400" dirty="0" smtClean="0">
                <a:solidFill>
                  <a:srgbClr val="000000"/>
                </a:solidFill>
              </a:rPr>
              <a:t> </a:t>
            </a:r>
            <a:r>
              <a:rPr lang="en-US" sz="1400" dirty="0" err="1" smtClean="0">
                <a:solidFill>
                  <a:srgbClr val="000000"/>
                </a:solidFill>
              </a:rPr>
              <a:t>explicabo</a:t>
            </a:r>
            <a:r>
              <a:rPr lang="en-US" sz="1400" dirty="0" smtClean="0">
                <a:solidFill>
                  <a:srgbClr val="000000"/>
                </a:solidFill>
              </a:rPr>
              <a:t> </a:t>
            </a:r>
            <a:r>
              <a:rPr lang="en-US" sz="1400" dirty="0" err="1" smtClean="0">
                <a:solidFill>
                  <a:srgbClr val="000000"/>
                </a:solidFill>
              </a:rPr>
              <a:t>ed</a:t>
            </a:r>
            <a:r>
              <a:rPr lang="en-US" sz="1400" dirty="0" smtClean="0">
                <a:solidFill>
                  <a:srgbClr val="000000"/>
                </a:solidFill>
              </a:rPr>
              <a:t> </a:t>
            </a:r>
            <a:r>
              <a:rPr lang="en-US" sz="1400" dirty="0" err="1" smtClean="0">
                <a:solidFill>
                  <a:srgbClr val="000000"/>
                </a:solidFill>
              </a:rPr>
              <a:t>ut</a:t>
            </a:r>
            <a:r>
              <a:rPr lang="en-US" sz="1400" dirty="0" smtClean="0">
                <a:solidFill>
                  <a:srgbClr val="000000"/>
                </a:solidFill>
              </a:rPr>
              <a:t> </a:t>
            </a:r>
            <a:r>
              <a:rPr lang="en-US" sz="1400" dirty="0" err="1" smtClean="0">
                <a:solidFill>
                  <a:srgbClr val="000000"/>
                </a:solidFill>
              </a:rPr>
              <a:t>perspiciatis</a:t>
            </a:r>
            <a:r>
              <a:rPr lang="en-US" sz="1400" dirty="0" smtClean="0">
                <a:solidFill>
                  <a:srgbClr val="000000"/>
                </a:solidFill>
              </a:rPr>
              <a:t> </a:t>
            </a:r>
            <a:r>
              <a:rPr lang="en-US" sz="1400" dirty="0" err="1" smtClean="0">
                <a:solidFill>
                  <a:srgbClr val="000000"/>
                </a:solidFill>
              </a:rPr>
              <a:t>unde</a:t>
            </a:r>
            <a:r>
              <a:rPr lang="en-US" sz="1400" dirty="0" smtClean="0">
                <a:solidFill>
                  <a:srgbClr val="000000"/>
                </a:solidFill>
              </a:rPr>
              <a:t> </a:t>
            </a:r>
            <a:r>
              <a:rPr lang="en-US" sz="1400" dirty="0" err="1" smtClean="0">
                <a:solidFill>
                  <a:srgbClr val="000000"/>
                </a:solidFill>
              </a:rPr>
              <a:t>omnis</a:t>
            </a:r>
            <a:r>
              <a:rPr lang="en-US" sz="1400" dirty="0" smtClean="0">
                <a:solidFill>
                  <a:srgbClr val="000000"/>
                </a:solidFill>
              </a:rPr>
              <a:t> error sit </a:t>
            </a:r>
            <a:r>
              <a:rPr lang="en-US" sz="1400" dirty="0" err="1" smtClean="0">
                <a:solidFill>
                  <a:srgbClr val="000000"/>
                </a:solidFill>
              </a:rPr>
              <a:t>voluptat</a:t>
            </a:r>
            <a:r>
              <a:rPr lang="en-US" sz="1400" dirty="0" smtClean="0">
                <a:solidFill>
                  <a:srgbClr val="000000"/>
                </a:solidFill>
              </a:rPr>
              <a:t> </a:t>
            </a:r>
            <a:r>
              <a:rPr lang="en-US" sz="1400" dirty="0" err="1" smtClean="0">
                <a:solidFill>
                  <a:srgbClr val="000000"/>
                </a:solidFill>
              </a:rPr>
              <a:t>accusm</a:t>
            </a:r>
            <a:r>
              <a:rPr lang="en-US" sz="1400" dirty="0" smtClean="0">
                <a:solidFill>
                  <a:srgbClr val="000000"/>
                </a:solidFill>
              </a:rPr>
              <a:t> </a:t>
            </a:r>
            <a:r>
              <a:rPr lang="en-US" sz="1400" dirty="0" err="1" smtClean="0">
                <a:solidFill>
                  <a:srgbClr val="000000"/>
                </a:solidFill>
              </a:rPr>
              <a:t>dolmquedicta</a:t>
            </a:r>
            <a:r>
              <a:rPr lang="en-US" sz="1400" dirty="0" smtClean="0">
                <a:solidFill>
                  <a:srgbClr val="000000"/>
                </a:solidFill>
              </a:rPr>
              <a:t> </a:t>
            </a:r>
            <a:r>
              <a:rPr lang="en-US" sz="1400" dirty="0" err="1" smtClean="0">
                <a:solidFill>
                  <a:srgbClr val="000000"/>
                </a:solidFill>
              </a:rPr>
              <a:t>sunt</a:t>
            </a:r>
            <a:r>
              <a:rPr lang="en-US" sz="1400" dirty="0" smtClean="0">
                <a:solidFill>
                  <a:srgbClr val="000000"/>
                </a:solidFill>
              </a:rPr>
              <a:t> </a:t>
            </a:r>
            <a:r>
              <a:rPr lang="en-US" sz="1400" dirty="0" err="1" smtClean="0">
                <a:solidFill>
                  <a:srgbClr val="000000"/>
                </a:solidFill>
              </a:rPr>
              <a:t>explicabo</a:t>
            </a:r>
            <a:endParaRPr lang="en-US" sz="1400" dirty="0" smtClean="0">
              <a:solidFill>
                <a:srgbClr val="000000"/>
              </a:solidFill>
            </a:endParaRPr>
          </a:p>
          <a:p>
            <a:pPr marL="285750" marR="0" lvl="0" indent="-285750" algn="l" defTabSz="914400" rtl="0" eaLnBrk="0" fontAlgn="base" latinLnBrk="0" hangingPunct="0">
              <a:lnSpc>
                <a:spcPct val="100000"/>
              </a:lnSpc>
              <a:spcBef>
                <a:spcPct val="0"/>
              </a:spcBef>
              <a:spcAft>
                <a:spcPct val="0"/>
              </a:spcAft>
              <a:buClr>
                <a:srgbClr val="229274"/>
              </a:buClr>
              <a:buSzTx/>
              <a:buFont typeface="Arial" charset="0"/>
              <a:buChar char="•"/>
              <a:tabLst/>
              <a:defRPr/>
            </a:pPr>
            <a:endParaRPr kumimoji="0" lang="en-US" sz="1400" b="0" i="0" u="none" strike="noStrike" kern="1200" cap="none" spc="0" normalizeH="0" baseline="0" noProof="0" dirty="0" smtClean="0">
              <a:ln>
                <a:noFill/>
              </a:ln>
              <a:solidFill>
                <a:srgbClr val="000000"/>
              </a:solidFill>
              <a:effectLst/>
              <a:uLnTx/>
              <a:uFillTx/>
              <a:latin typeface="Arial" charset="0"/>
            </a:endParaRPr>
          </a:p>
          <a:p>
            <a:pPr marL="285750" marR="0" lvl="0" indent="-285750" algn="l" defTabSz="914400" rtl="0" eaLnBrk="0" fontAlgn="base" latinLnBrk="0" hangingPunct="0">
              <a:lnSpc>
                <a:spcPct val="100000"/>
              </a:lnSpc>
              <a:spcBef>
                <a:spcPct val="0"/>
              </a:spcBef>
              <a:spcAft>
                <a:spcPct val="0"/>
              </a:spcAft>
              <a:buClr>
                <a:srgbClr val="229274"/>
              </a:buClr>
              <a:buSzTx/>
              <a:buFont typeface="Arial" charset="0"/>
              <a:buChar char="•"/>
              <a:tabLst/>
              <a:defRPr/>
            </a:pPr>
            <a:r>
              <a:rPr lang="en-US" sz="1400" dirty="0" err="1" smtClean="0">
                <a:solidFill>
                  <a:srgbClr val="000000"/>
                </a:solidFill>
              </a:rPr>
              <a:t>Lautium</a:t>
            </a:r>
            <a:r>
              <a:rPr lang="en-US" sz="1400" dirty="0" smtClean="0">
                <a:solidFill>
                  <a:srgbClr val="000000"/>
                </a:solidFill>
              </a:rPr>
              <a:t>, </a:t>
            </a:r>
            <a:r>
              <a:rPr lang="en-US" sz="1400" dirty="0" err="1" smtClean="0">
                <a:solidFill>
                  <a:srgbClr val="000000"/>
                </a:solidFill>
              </a:rPr>
              <a:t>totam</a:t>
            </a:r>
            <a:r>
              <a:rPr lang="en-US" sz="1400" dirty="0" smtClean="0">
                <a:solidFill>
                  <a:srgbClr val="000000"/>
                </a:solidFill>
              </a:rPr>
              <a:t> </a:t>
            </a:r>
            <a:r>
              <a:rPr lang="en-US" sz="1400" dirty="0" err="1" smtClean="0">
                <a:solidFill>
                  <a:srgbClr val="000000"/>
                </a:solidFill>
              </a:rPr>
              <a:t>rem</a:t>
            </a:r>
            <a:r>
              <a:rPr lang="en-US" sz="1400" dirty="0" smtClean="0">
                <a:solidFill>
                  <a:srgbClr val="000000"/>
                </a:solidFill>
              </a:rPr>
              <a:t> </a:t>
            </a:r>
            <a:r>
              <a:rPr lang="en-US" sz="1400" dirty="0" err="1" smtClean="0">
                <a:solidFill>
                  <a:srgbClr val="000000"/>
                </a:solidFill>
              </a:rPr>
              <a:t>aperiaeaque</a:t>
            </a:r>
            <a:r>
              <a:rPr lang="en-US" sz="1400" dirty="0" smtClean="0">
                <a:solidFill>
                  <a:srgbClr val="000000"/>
                </a:solidFill>
              </a:rPr>
              <a:t> </a:t>
            </a:r>
            <a:r>
              <a:rPr lang="en-US" sz="1400" dirty="0" err="1" smtClean="0">
                <a:solidFill>
                  <a:srgbClr val="000000"/>
                </a:solidFill>
              </a:rPr>
              <a:t>ipsa</a:t>
            </a:r>
            <a:r>
              <a:rPr lang="en-US" sz="1400" dirty="0" smtClean="0">
                <a:solidFill>
                  <a:srgbClr val="000000"/>
                </a:solidFill>
              </a:rPr>
              <a:t> quae </a:t>
            </a:r>
            <a:r>
              <a:rPr lang="en-US" sz="1400" dirty="0" err="1" smtClean="0">
                <a:solidFill>
                  <a:srgbClr val="000000"/>
                </a:solidFill>
              </a:rPr>
              <a:t>ab</a:t>
            </a:r>
            <a:r>
              <a:rPr lang="en-US" sz="1400" dirty="0" smtClean="0">
                <a:solidFill>
                  <a:srgbClr val="000000"/>
                </a:solidFill>
              </a:rPr>
              <a:t> </a:t>
            </a:r>
            <a:r>
              <a:rPr lang="en-US" sz="1400" dirty="0" err="1" smtClean="0">
                <a:solidFill>
                  <a:srgbClr val="000000"/>
                </a:solidFill>
              </a:rPr>
              <a:t>inventore</a:t>
            </a:r>
            <a:r>
              <a:rPr lang="en-US" sz="1400" dirty="0" smtClean="0">
                <a:solidFill>
                  <a:srgbClr val="000000"/>
                </a:solidFill>
              </a:rPr>
              <a:t> </a:t>
            </a:r>
            <a:r>
              <a:rPr lang="en-US" sz="1400" dirty="0" err="1" smtClean="0">
                <a:solidFill>
                  <a:srgbClr val="000000"/>
                </a:solidFill>
              </a:rPr>
              <a:t>veritatis</a:t>
            </a:r>
            <a:r>
              <a:rPr lang="en-US" sz="1400" dirty="0" smtClean="0">
                <a:solidFill>
                  <a:srgbClr val="000000"/>
                </a:solidFill>
              </a:rPr>
              <a:t> et quasi </a:t>
            </a:r>
            <a:r>
              <a:rPr lang="en-US" sz="1400" dirty="0" err="1" smtClean="0">
                <a:solidFill>
                  <a:srgbClr val="000000"/>
                </a:solidFill>
              </a:rPr>
              <a:t>architto</a:t>
            </a:r>
            <a:r>
              <a:rPr lang="en-US" sz="1400" dirty="0" smtClean="0">
                <a:solidFill>
                  <a:srgbClr val="000000"/>
                </a:solidFill>
              </a:rPr>
              <a:t> </a:t>
            </a:r>
            <a:r>
              <a:rPr lang="en-US" sz="1400" dirty="0" err="1" smtClean="0">
                <a:solidFill>
                  <a:srgbClr val="000000"/>
                </a:solidFill>
              </a:rPr>
              <a:t>beatae</a:t>
            </a:r>
            <a:r>
              <a:rPr lang="en-US" sz="1400" dirty="0" smtClean="0">
                <a:solidFill>
                  <a:srgbClr val="000000"/>
                </a:solidFill>
              </a:rPr>
              <a:t> vitae </a:t>
            </a:r>
            <a:br>
              <a:rPr lang="en-US" sz="1400" dirty="0" smtClean="0">
                <a:solidFill>
                  <a:srgbClr val="000000"/>
                </a:solidFill>
              </a:rPr>
            </a:br>
            <a:r>
              <a:rPr lang="en-US" sz="1400" dirty="0" smtClean="0">
                <a:solidFill>
                  <a:srgbClr val="000000"/>
                </a:solidFill>
              </a:rPr>
              <a:t>dicta </a:t>
            </a:r>
            <a:r>
              <a:rPr lang="en-US" sz="1400" dirty="0" err="1" smtClean="0">
                <a:solidFill>
                  <a:srgbClr val="000000"/>
                </a:solidFill>
              </a:rPr>
              <a:t>sunt</a:t>
            </a:r>
            <a:r>
              <a:rPr lang="en-US" sz="1400" dirty="0" smtClean="0">
                <a:solidFill>
                  <a:srgbClr val="000000"/>
                </a:solidFill>
              </a:rPr>
              <a:t> </a:t>
            </a:r>
            <a:r>
              <a:rPr lang="en-US" sz="1400" dirty="0" err="1" smtClean="0">
                <a:solidFill>
                  <a:srgbClr val="000000"/>
                </a:solidFill>
              </a:rPr>
              <a:t>explicabo</a:t>
            </a:r>
            <a:r>
              <a:rPr lang="en-US" sz="1400" dirty="0" smtClean="0">
                <a:solidFill>
                  <a:srgbClr val="000000"/>
                </a:solidFill>
              </a:rPr>
              <a:t> </a:t>
            </a:r>
            <a:r>
              <a:rPr lang="en-US" sz="1400" dirty="0" err="1" smtClean="0">
                <a:solidFill>
                  <a:srgbClr val="000000"/>
                </a:solidFill>
              </a:rPr>
              <a:t>Lautium</a:t>
            </a:r>
            <a:r>
              <a:rPr lang="en-US" sz="1400" dirty="0" smtClean="0">
                <a:solidFill>
                  <a:srgbClr val="000000"/>
                </a:solidFill>
              </a:rPr>
              <a:t>, </a:t>
            </a:r>
            <a:r>
              <a:rPr lang="en-US" sz="1400" dirty="0" err="1" smtClean="0">
                <a:solidFill>
                  <a:srgbClr val="000000"/>
                </a:solidFill>
              </a:rPr>
              <a:t>totam</a:t>
            </a:r>
            <a:r>
              <a:rPr lang="en-US" sz="1400" dirty="0" smtClean="0">
                <a:solidFill>
                  <a:srgbClr val="000000"/>
                </a:solidFill>
              </a:rPr>
              <a:t> </a:t>
            </a:r>
            <a:r>
              <a:rPr lang="en-US" sz="1400" dirty="0" err="1" smtClean="0">
                <a:solidFill>
                  <a:srgbClr val="000000"/>
                </a:solidFill>
              </a:rPr>
              <a:t>rem</a:t>
            </a:r>
            <a:r>
              <a:rPr lang="en-US" sz="1400" dirty="0" smtClean="0">
                <a:solidFill>
                  <a:srgbClr val="000000"/>
                </a:solidFill>
              </a:rPr>
              <a:t> </a:t>
            </a:r>
            <a:r>
              <a:rPr lang="en-US" sz="1400" dirty="0" err="1" smtClean="0">
                <a:solidFill>
                  <a:srgbClr val="000000"/>
                </a:solidFill>
              </a:rPr>
              <a:t>aperiaeaque</a:t>
            </a:r>
            <a:r>
              <a:rPr lang="en-US" sz="1400" dirty="0" smtClean="0">
                <a:solidFill>
                  <a:srgbClr val="000000"/>
                </a:solidFill>
              </a:rPr>
              <a:t> </a:t>
            </a:r>
            <a:r>
              <a:rPr lang="en-US" sz="1400" dirty="0" err="1" smtClean="0">
                <a:solidFill>
                  <a:srgbClr val="000000"/>
                </a:solidFill>
              </a:rPr>
              <a:t>ipsa</a:t>
            </a:r>
            <a:r>
              <a:rPr lang="en-US" sz="1400" dirty="0" smtClean="0">
                <a:solidFill>
                  <a:srgbClr val="000000"/>
                </a:solidFill>
              </a:rPr>
              <a:t> quae </a:t>
            </a:r>
            <a:r>
              <a:rPr lang="en-US" sz="1400" dirty="0" err="1" smtClean="0">
                <a:solidFill>
                  <a:srgbClr val="000000"/>
                </a:solidFill>
              </a:rPr>
              <a:t>ab</a:t>
            </a:r>
            <a:r>
              <a:rPr lang="en-US" sz="1400" dirty="0" smtClean="0">
                <a:solidFill>
                  <a:srgbClr val="000000"/>
                </a:solidFill>
              </a:rPr>
              <a:t> </a:t>
            </a:r>
            <a:r>
              <a:rPr lang="en-US" sz="1400" dirty="0" err="1" smtClean="0">
                <a:solidFill>
                  <a:srgbClr val="000000"/>
                </a:solidFill>
              </a:rPr>
              <a:t>inventore</a:t>
            </a:r>
            <a:r>
              <a:rPr lang="en-US" sz="1400" dirty="0" smtClean="0">
                <a:solidFill>
                  <a:srgbClr val="000000"/>
                </a:solidFill>
              </a:rPr>
              <a:t> </a:t>
            </a:r>
            <a:r>
              <a:rPr lang="en-US" sz="1400" dirty="0" err="1" smtClean="0">
                <a:solidFill>
                  <a:srgbClr val="000000"/>
                </a:solidFill>
              </a:rPr>
              <a:t>veritatis</a:t>
            </a:r>
            <a:r>
              <a:rPr lang="en-US" sz="1400" dirty="0" smtClean="0">
                <a:solidFill>
                  <a:srgbClr val="000000"/>
                </a:solidFill>
              </a:rPr>
              <a:t> et quasi </a:t>
            </a:r>
            <a:r>
              <a:rPr lang="en-US" sz="1400" dirty="0" err="1" smtClean="0">
                <a:solidFill>
                  <a:srgbClr val="000000"/>
                </a:solidFill>
              </a:rPr>
              <a:t>architto</a:t>
            </a:r>
            <a:r>
              <a:rPr lang="en-US" sz="1400" dirty="0" smtClean="0">
                <a:solidFill>
                  <a:srgbClr val="000000"/>
                </a:solidFill>
              </a:rPr>
              <a:t> </a:t>
            </a:r>
            <a:r>
              <a:rPr lang="en-US" sz="1400" dirty="0" err="1" smtClean="0">
                <a:solidFill>
                  <a:srgbClr val="000000"/>
                </a:solidFill>
              </a:rPr>
              <a:t>beatae</a:t>
            </a:r>
            <a:r>
              <a:rPr lang="en-US" sz="1400" dirty="0" smtClean="0">
                <a:solidFill>
                  <a:srgbClr val="000000"/>
                </a:solidFill>
              </a:rPr>
              <a:t> vitae dicta </a:t>
            </a:r>
            <a:r>
              <a:rPr lang="en-US" sz="1400" dirty="0" err="1" smtClean="0">
                <a:solidFill>
                  <a:srgbClr val="000000"/>
                </a:solidFill>
              </a:rPr>
              <a:t>sunt</a:t>
            </a:r>
            <a:r>
              <a:rPr lang="en-US" sz="1400" dirty="0" smtClean="0">
                <a:solidFill>
                  <a:srgbClr val="000000"/>
                </a:solidFill>
              </a:rPr>
              <a:t> </a:t>
            </a:r>
            <a:r>
              <a:rPr lang="en-US" sz="1400" dirty="0" err="1" smtClean="0">
                <a:solidFill>
                  <a:srgbClr val="000000"/>
                </a:solidFill>
              </a:rPr>
              <a:t>explicabo</a:t>
            </a:r>
            <a:r>
              <a:rPr lang="en-US" sz="1400" dirty="0" smtClean="0">
                <a:solidFill>
                  <a:srgbClr val="000000"/>
                </a:solidFill>
              </a:rPr>
              <a:t> </a:t>
            </a:r>
          </a:p>
          <a:p>
            <a:pPr marL="285750" marR="0" lvl="0" indent="-285750" algn="l" defTabSz="914400" rtl="0" eaLnBrk="0" fontAlgn="base" latinLnBrk="0" hangingPunct="0">
              <a:lnSpc>
                <a:spcPct val="100000"/>
              </a:lnSpc>
              <a:spcBef>
                <a:spcPct val="0"/>
              </a:spcBef>
              <a:spcAft>
                <a:spcPct val="0"/>
              </a:spcAft>
              <a:buClr>
                <a:srgbClr val="229274"/>
              </a:buClr>
              <a:buSzTx/>
              <a:buFont typeface="Arial" charset="0"/>
              <a:buChar char="•"/>
              <a:tabLst/>
              <a:defRPr/>
            </a:pPr>
            <a:endParaRPr kumimoji="0" lang="en-US" sz="1400" b="0" i="0" u="none" strike="noStrike" kern="1200" cap="none" spc="0" normalizeH="0" baseline="0" noProof="0" dirty="0">
              <a:ln>
                <a:noFill/>
              </a:ln>
              <a:solidFill>
                <a:srgbClr val="000000"/>
              </a:solidFill>
              <a:effectLst/>
              <a:uLnTx/>
              <a:uFillTx/>
              <a:latin typeface="Arial" charset="0"/>
            </a:endParaRPr>
          </a:p>
        </p:txBody>
      </p:sp>
      <p:sp>
        <p:nvSpPr>
          <p:cNvPr id="28" name="Text Placeholder 27"/>
          <p:cNvSpPr>
            <a:spLocks noGrp="1"/>
          </p:cNvSpPr>
          <p:nvPr>
            <p:ph type="body" sz="quarter" idx="11" hasCustomPrompt="1"/>
          </p:nvPr>
        </p:nvSpPr>
        <p:spPr>
          <a:xfrm>
            <a:off x="195840" y="2204864"/>
            <a:ext cx="4176538" cy="504775"/>
          </a:xfrm>
        </p:spPr>
        <p:txBody>
          <a:bodyPr>
            <a:normAutofit/>
          </a:bodyPr>
          <a:lstStyle>
            <a:lvl1pPr>
              <a:buNone/>
              <a:defRPr sz="1800" b="1">
                <a:solidFill>
                  <a:srgbClr val="229274"/>
                </a:solidFill>
                <a:latin typeface="Arial" pitchFamily="34" charset="0"/>
                <a:cs typeface="Arial" pitchFamily="34" charset="0"/>
              </a:defRPr>
            </a:lvl1pPr>
          </a:lstStyle>
          <a:p>
            <a:pPr lvl="0"/>
            <a:r>
              <a:rPr lang="en-GB" dirty="0" smtClean="0"/>
              <a:t>Title</a:t>
            </a:r>
            <a:endParaRPr lang="en-GB" dirty="0"/>
          </a:p>
        </p:txBody>
      </p:sp>
      <p:sp>
        <p:nvSpPr>
          <p:cNvPr id="29" name="Text Placeholder 27"/>
          <p:cNvSpPr>
            <a:spLocks noGrp="1"/>
          </p:cNvSpPr>
          <p:nvPr>
            <p:ph type="body" sz="quarter" idx="12" hasCustomPrompt="1"/>
          </p:nvPr>
        </p:nvSpPr>
        <p:spPr>
          <a:xfrm>
            <a:off x="251520" y="267344"/>
            <a:ext cx="720080" cy="216024"/>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800" b="1">
                <a:solidFill>
                  <a:srgbClr val="229274"/>
                </a:solidFill>
                <a:latin typeface="Arial" pitchFamily="34" charset="0"/>
                <a:cs typeface="Arial"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000" b="1" i="0" u="none" strike="noStrike" kern="1200" cap="none" spc="0" normalizeH="0" baseline="0" noProof="0" dirty="0" smtClean="0">
                <a:ln>
                  <a:noFill/>
                </a:ln>
                <a:solidFill>
                  <a:srgbClr val="229274"/>
                </a:solidFill>
                <a:effectLst/>
                <a:uLnTx/>
                <a:uFillTx/>
                <a:latin typeface="Arial" pitchFamily="34" charset="0"/>
                <a:ea typeface="+mn-ea"/>
                <a:cs typeface="Arial" pitchFamily="34" charset="0"/>
              </a:rPr>
              <a:t>15/07/13</a:t>
            </a:r>
            <a:endParaRPr kumimoji="0" lang="en-GB" sz="1000" b="1" i="0" u="none" strike="noStrike" kern="1200" cap="none" spc="0" normalizeH="0" baseline="0" noProof="0" dirty="0" smtClean="0">
              <a:ln>
                <a:noFill/>
              </a:ln>
              <a:solidFill>
                <a:srgbClr val="229274"/>
              </a:solidFill>
              <a:effectLst/>
              <a:uLnTx/>
              <a:uFillTx/>
              <a:latin typeface="Arial" pitchFamily="34" charset="0"/>
              <a:ea typeface="+mn-ea"/>
              <a:cs typeface="Arial" pitchFamily="34" charset="0"/>
            </a:endParaRPr>
          </a:p>
        </p:txBody>
      </p:sp>
      <p:sp>
        <p:nvSpPr>
          <p:cNvPr id="38" name="Text Placeholder 37"/>
          <p:cNvSpPr>
            <a:spLocks noGrp="1"/>
          </p:cNvSpPr>
          <p:nvPr>
            <p:ph type="body" sz="quarter" idx="16" hasCustomPrompt="1"/>
          </p:nvPr>
        </p:nvSpPr>
        <p:spPr>
          <a:xfrm>
            <a:off x="1476375" y="260350"/>
            <a:ext cx="4319761" cy="216322"/>
          </a:xfrm>
        </p:spPr>
        <p:txBody>
          <a:bodyPr>
            <a:normAutofit/>
          </a:bodyPr>
          <a:lstStyle>
            <a:lvl1pPr>
              <a:buNone/>
              <a:defRPr sz="1000" b="1">
                <a:latin typeface="Arial" pitchFamily="34" charset="0"/>
                <a:cs typeface="Arial" pitchFamily="34" charset="0"/>
              </a:defRPr>
            </a:lvl1pPr>
          </a:lstStyle>
          <a:p>
            <a:pPr lvl="0"/>
            <a:r>
              <a:rPr lang="en-GB" dirty="0" smtClean="0"/>
              <a:t>PRESENTATION TITLE</a:t>
            </a:r>
            <a:endParaRPr lang="en-GB" dirty="0"/>
          </a:p>
        </p:txBody>
      </p:sp>
      <p:sp>
        <p:nvSpPr>
          <p:cNvPr id="40" name="Text Placeholder 39"/>
          <p:cNvSpPr>
            <a:spLocks noGrp="1"/>
          </p:cNvSpPr>
          <p:nvPr>
            <p:ph type="body" sz="quarter" idx="17" hasCustomPrompt="1"/>
          </p:nvPr>
        </p:nvSpPr>
        <p:spPr>
          <a:xfrm>
            <a:off x="1476375" y="476672"/>
            <a:ext cx="3959225" cy="288032"/>
          </a:xfrm>
        </p:spPr>
        <p:txBody>
          <a:bodyPr>
            <a:normAutofit/>
          </a:bodyPr>
          <a:lstStyle>
            <a:lvl1pPr>
              <a:buNone/>
              <a:defRPr sz="1000">
                <a:latin typeface="Arial" pitchFamily="34" charset="0"/>
                <a:cs typeface="Arial" pitchFamily="34" charset="0"/>
              </a:defRPr>
            </a:lvl1pPr>
          </a:lstStyle>
          <a:p>
            <a:pPr lvl="0"/>
            <a:r>
              <a:rPr lang="en-GB" dirty="0" err="1" smtClean="0"/>
              <a:t>Lorem</a:t>
            </a:r>
            <a:r>
              <a:rPr lang="en-GB" dirty="0" smtClean="0"/>
              <a:t> </a:t>
            </a:r>
            <a:r>
              <a:rPr lang="en-GB" dirty="0" err="1" smtClean="0"/>
              <a:t>ipsum</a:t>
            </a:r>
            <a:r>
              <a:rPr lang="en-GB" dirty="0" smtClean="0"/>
              <a:t> </a:t>
            </a:r>
            <a:r>
              <a:rPr lang="en-GB" dirty="0" err="1" smtClean="0"/>
              <a:t>dolar</a:t>
            </a:r>
            <a:r>
              <a:rPr lang="en-GB" dirty="0" smtClean="0"/>
              <a:t> sit </a:t>
            </a:r>
            <a:r>
              <a:rPr lang="en-GB" dirty="0" err="1" smtClean="0"/>
              <a:t>amet</a:t>
            </a:r>
            <a:r>
              <a:rPr lang="en-GB" dirty="0" smtClean="0"/>
              <a:t> </a:t>
            </a:r>
            <a:r>
              <a:rPr lang="en-GB" dirty="0" err="1" smtClean="0"/>
              <a:t>consectetur</a:t>
            </a:r>
            <a:r>
              <a:rPr lang="en-GB" dirty="0" smtClean="0"/>
              <a:t> </a:t>
            </a:r>
            <a:r>
              <a:rPr lang="en-GB" dirty="0" err="1" smtClean="0"/>
              <a:t>adipiscing</a:t>
            </a:r>
            <a:endParaRPr lang="en-GB" dirty="0"/>
          </a:p>
        </p:txBody>
      </p:sp>
      <p:pic>
        <p:nvPicPr>
          <p:cNvPr id="9" name="Picture 8" descr="Un-SocialSciences-logo.png"/>
          <p:cNvPicPr>
            <a:picLocks noChangeAspect="1"/>
          </p:cNvPicPr>
          <p:nvPr/>
        </p:nvPicPr>
        <p:blipFill>
          <a:blip r:embed="rId2" cstate="print"/>
          <a:stretch>
            <a:fillRect/>
          </a:stretch>
        </p:blipFill>
        <p:spPr>
          <a:xfrm>
            <a:off x="6781800" y="349250"/>
            <a:ext cx="1981200" cy="5197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wipe(left)">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
                                            <p:txEl>
                                              <p:pRg st="2" end="2"/>
                                            </p:txEl>
                                          </p:spTgt>
                                        </p:tgtEl>
                                        <p:attrNameLst>
                                          <p:attrName>style.visibility</p:attrName>
                                        </p:attrNameLst>
                                      </p:cBhvr>
                                      <p:to>
                                        <p:strVal val="visible"/>
                                      </p:to>
                                    </p:set>
                                    <p:animEffect transition="in" filter="wipe(left)">
                                      <p:cBhvr>
                                        <p:cTn id="12" dur="500"/>
                                        <p:tgtEl>
                                          <p:spTgt spid="2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
                                            <p:txEl>
                                              <p:pRg st="4" end="4"/>
                                            </p:txEl>
                                          </p:spTgt>
                                        </p:tgtEl>
                                        <p:attrNameLst>
                                          <p:attrName>style.visibility</p:attrName>
                                        </p:attrNameLst>
                                      </p:cBhvr>
                                      <p:to>
                                        <p:strVal val="visible"/>
                                      </p:to>
                                    </p:set>
                                    <p:animEffect transition="in" filter="wipe(left)">
                                      <p:cBhvr>
                                        <p:cTn id="17" dur="500"/>
                                        <p:tgtEl>
                                          <p:spTgt spid="2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3">
                                            <p:txEl>
                                              <p:pRg st="6" end="6"/>
                                            </p:txEl>
                                          </p:spTgt>
                                        </p:tgtEl>
                                        <p:attrNameLst>
                                          <p:attrName>style.visibility</p:attrName>
                                        </p:attrNameLst>
                                      </p:cBhvr>
                                      <p:to>
                                        <p:strVal val="visible"/>
                                      </p:to>
                                    </p:set>
                                    <p:animEffect transition="in" filter="wipe(left)">
                                      <p:cBhvr>
                                        <p:cTn id="22" dur="500"/>
                                        <p:tgtEl>
                                          <p:spTgt spid="2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3">
                                            <p:txEl>
                                              <p:pRg st="8" end="8"/>
                                            </p:txEl>
                                          </p:spTgt>
                                        </p:tgtEl>
                                        <p:attrNameLst>
                                          <p:attrName>style.visibility</p:attrName>
                                        </p:attrNameLst>
                                      </p:cBhvr>
                                      <p:to>
                                        <p:strVal val="visible"/>
                                      </p:to>
                                    </p:set>
                                    <p:animEffect transition="in" filter="wipe(left)">
                                      <p:cBhvr>
                                        <p:cTn id="27" dur="500"/>
                                        <p:tgtEl>
                                          <p:spTgt spid="2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tmplLst>
          <p:tmpl lvl="1">
            <p:tnLst>
              <p:par>
                <p:cTn presetID="22" presetClass="entr" presetSubtype="8" fill="hold" nodeType="click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83380A-A44C-4CEA-9CC5-392B146E4B25}" type="datetime1">
              <a:rPr lang="en-US" smtClean="0"/>
              <a:t>2/21/2014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D1A16E1-161E-4AAB-B663-91800C4B1DF4}"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1ED044-8977-4BAD-B970-0EA46752153A}" type="datetime1">
              <a:rPr lang="en-US" smtClean="0"/>
              <a:t>2/21/2014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D1A16E1-161E-4AAB-B663-91800C4B1DF4}"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0C0C08D-59A0-434E-B8E6-104D0E065C4B}" type="datetime1">
              <a:rPr lang="en-US" smtClean="0"/>
              <a:t>2/21/2014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1A16E1-161E-4AAB-B663-91800C4B1DF4}" type="slidenum">
              <a:rPr lang="en-GB" smtClean="0"/>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F3A8D1D-7194-4293-9B9E-E8CEB30DEB74}" type="datetime1">
              <a:rPr lang="en-US" smtClean="0"/>
              <a:t>2/21/2014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1A16E1-161E-4AAB-B663-91800C4B1DF4}" type="slidenum">
              <a:rPr lang="en-GB" smtClean="0"/>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AB5FBC3-0BAE-4627-AAB5-F7B7B112BACC}" type="datetime1">
              <a:rPr lang="en-US" smtClean="0"/>
              <a:t>2/21/2014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1A16E1-161E-4AAB-B663-91800C4B1DF4}" type="slidenum">
              <a:rPr lang="en-GB" smtClean="0"/>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1580106-56C1-407D-AD04-292019639FE1}" type="datetime1">
              <a:rPr lang="en-US" smtClean="0"/>
              <a:t>2/21/2014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1A16E1-161E-4AAB-B663-91800C4B1DF4}"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6" name="Title 14"/>
          <p:cNvSpPr>
            <a:spLocks noGrp="1"/>
          </p:cNvSpPr>
          <p:nvPr>
            <p:ph type="title" hasCustomPrompt="1"/>
          </p:nvPr>
        </p:nvSpPr>
        <p:spPr>
          <a:xfrm>
            <a:off x="243356" y="1268760"/>
            <a:ext cx="6120680" cy="432048"/>
          </a:xfrm>
        </p:spPr>
        <p:txBody>
          <a:bodyPr>
            <a:normAutofit/>
          </a:bodyPr>
          <a:lstStyle>
            <a:lvl1pPr algn="l">
              <a:defRPr sz="3200" baseline="0">
                <a:latin typeface="Arial" pitchFamily="34" charset="0"/>
                <a:cs typeface="Arial" pitchFamily="34" charset="0"/>
              </a:defRPr>
            </a:lvl1pPr>
          </a:lstStyle>
          <a:p>
            <a:r>
              <a:rPr lang="en-US" dirty="0" smtClean="0"/>
              <a:t>MAIN HEADING	</a:t>
            </a:r>
            <a:endParaRPr lang="en-GB" dirty="0"/>
          </a:p>
        </p:txBody>
      </p:sp>
      <p:sp>
        <p:nvSpPr>
          <p:cNvPr id="8" name="Text Placeholder 22"/>
          <p:cNvSpPr>
            <a:spLocks noGrp="1"/>
          </p:cNvSpPr>
          <p:nvPr>
            <p:ph type="body" sz="quarter" idx="10" hasCustomPrompt="1"/>
          </p:nvPr>
        </p:nvSpPr>
        <p:spPr>
          <a:xfrm>
            <a:off x="4724399" y="2708300"/>
            <a:ext cx="4168775" cy="3745036"/>
          </a:xfrm>
        </p:spPr>
        <p:txBody>
          <a:bodyPr>
            <a:normAutofit/>
          </a:bodyPr>
          <a:lstStyle>
            <a:lvl1pPr marL="285750" marR="0" indent="-285750" algn="l" defTabSz="914400" rtl="0" eaLnBrk="0" fontAlgn="base" latinLnBrk="0" hangingPunct="0">
              <a:lnSpc>
                <a:spcPct val="100000"/>
              </a:lnSpc>
              <a:spcBef>
                <a:spcPct val="0"/>
              </a:spcBef>
              <a:spcAft>
                <a:spcPct val="0"/>
              </a:spcAft>
              <a:buClr>
                <a:srgbClr val="229274"/>
              </a:buClr>
              <a:buSzTx/>
              <a:buFont typeface="Arial" charset="0"/>
              <a:buChar char="•"/>
              <a:tabLst/>
              <a:defRPr sz="1400">
                <a:latin typeface="Arial" pitchFamily="34" charset="0"/>
                <a:cs typeface="Arial" pitchFamily="34" charset="0"/>
              </a:defRPr>
            </a:lvl1pPr>
          </a:lstStyle>
          <a:p>
            <a:pPr marL="285750" marR="0" lvl="0" indent="-285750" algn="l" defTabSz="914400" rtl="0" eaLnBrk="0" fontAlgn="base" latinLnBrk="0" hangingPunct="0">
              <a:lnSpc>
                <a:spcPct val="100000"/>
              </a:lnSpc>
              <a:spcBef>
                <a:spcPct val="0"/>
              </a:spcBef>
              <a:spcAft>
                <a:spcPct val="0"/>
              </a:spcAft>
              <a:buClr>
                <a:srgbClr val="229274"/>
              </a:buClr>
              <a:buSzTx/>
              <a:buFont typeface="Arial" charset="0"/>
              <a:buChar char="•"/>
              <a:tabLst/>
              <a:defRPr/>
            </a:pPr>
            <a:r>
              <a:rPr kumimoji="0" lang="en-US" sz="1400" b="0" i="0" u="none" strike="noStrike" kern="1200" cap="none" spc="0" normalizeH="0" baseline="0" noProof="0" dirty="0" err="1" smtClean="0">
                <a:ln>
                  <a:noFill/>
                </a:ln>
                <a:solidFill>
                  <a:srgbClr val="000000"/>
                </a:solidFill>
                <a:effectLst/>
                <a:uLnTx/>
                <a:uFillTx/>
                <a:latin typeface="Arial" charset="0"/>
              </a:rPr>
              <a:t>Sed</a:t>
            </a:r>
            <a:r>
              <a:rPr kumimoji="0" lang="en-US" sz="1400" b="0" i="0" u="none" strike="noStrike" kern="1200" cap="none" spc="0" normalizeH="0" baseline="0" noProof="0" dirty="0" smtClean="0">
                <a:ln>
                  <a:noFill/>
                </a:ln>
                <a:solidFill>
                  <a:srgbClr val="000000"/>
                </a:solidFill>
                <a:effectLst/>
                <a:uLnTx/>
                <a:uFillTx/>
                <a:latin typeface="Arial" charset="0"/>
              </a:rPr>
              <a:t> </a:t>
            </a:r>
            <a:r>
              <a:rPr kumimoji="0" lang="en-US" sz="1400" b="0" i="0" u="none" strike="noStrike" kern="1200" cap="none" spc="0" normalizeH="0" baseline="0" noProof="0" dirty="0" err="1" smtClean="0">
                <a:ln>
                  <a:noFill/>
                </a:ln>
                <a:solidFill>
                  <a:srgbClr val="000000"/>
                </a:solidFill>
                <a:effectLst/>
                <a:uLnTx/>
                <a:uFillTx/>
                <a:latin typeface="Arial" charset="0"/>
              </a:rPr>
              <a:t>ut</a:t>
            </a:r>
            <a:r>
              <a:rPr kumimoji="0" lang="en-US" sz="1400" b="0" i="0" u="none" strike="noStrike" kern="1200" cap="none" spc="0" normalizeH="0" baseline="0" noProof="0" dirty="0" smtClean="0">
                <a:ln>
                  <a:noFill/>
                </a:ln>
                <a:solidFill>
                  <a:srgbClr val="000000"/>
                </a:solidFill>
                <a:effectLst/>
                <a:uLnTx/>
                <a:uFillTx/>
                <a:latin typeface="Arial" charset="0"/>
              </a:rPr>
              <a:t> </a:t>
            </a:r>
            <a:r>
              <a:rPr kumimoji="0" lang="en-US" sz="1400" b="0" i="0" u="none" strike="noStrike" kern="1200" cap="none" spc="0" normalizeH="0" baseline="0" noProof="0" dirty="0" err="1" smtClean="0">
                <a:ln>
                  <a:noFill/>
                </a:ln>
                <a:solidFill>
                  <a:srgbClr val="000000"/>
                </a:solidFill>
                <a:effectLst/>
                <a:uLnTx/>
                <a:uFillTx/>
                <a:latin typeface="Arial" charset="0"/>
              </a:rPr>
              <a:t>perspiciatis</a:t>
            </a:r>
            <a:r>
              <a:rPr kumimoji="0" lang="en-US" sz="1400" b="0" i="0" u="none" strike="noStrike" kern="1200" cap="none" spc="0" normalizeH="0" baseline="0" noProof="0" dirty="0" smtClean="0">
                <a:ln>
                  <a:noFill/>
                </a:ln>
                <a:solidFill>
                  <a:srgbClr val="000000"/>
                </a:solidFill>
                <a:effectLst/>
                <a:uLnTx/>
                <a:uFillTx/>
                <a:latin typeface="Arial" charset="0"/>
              </a:rPr>
              <a:t> </a:t>
            </a:r>
            <a:r>
              <a:rPr kumimoji="0" lang="en-US" sz="1400" b="0" i="0" u="none" strike="noStrike" kern="1200" cap="none" spc="0" normalizeH="0" baseline="0" noProof="0" dirty="0" err="1" smtClean="0">
                <a:ln>
                  <a:noFill/>
                </a:ln>
                <a:solidFill>
                  <a:srgbClr val="000000"/>
                </a:solidFill>
                <a:effectLst/>
                <a:uLnTx/>
                <a:uFillTx/>
                <a:latin typeface="Arial" charset="0"/>
              </a:rPr>
              <a:t>unde</a:t>
            </a:r>
            <a:r>
              <a:rPr kumimoji="0" lang="en-US" sz="1400" b="0" i="0" u="none" strike="noStrike" kern="1200" cap="none" spc="0" normalizeH="0" baseline="0" noProof="0" dirty="0" smtClean="0">
                <a:ln>
                  <a:noFill/>
                </a:ln>
                <a:solidFill>
                  <a:srgbClr val="000000"/>
                </a:solidFill>
                <a:effectLst/>
                <a:uLnTx/>
                <a:uFillTx/>
                <a:latin typeface="Arial" charset="0"/>
              </a:rPr>
              <a:t> </a:t>
            </a:r>
            <a:r>
              <a:rPr kumimoji="0" lang="en-US" sz="1400" b="0" i="0" u="none" strike="noStrike" kern="1200" cap="none" spc="0" normalizeH="0" baseline="0" noProof="0" dirty="0" err="1" smtClean="0">
                <a:ln>
                  <a:noFill/>
                </a:ln>
                <a:solidFill>
                  <a:srgbClr val="000000"/>
                </a:solidFill>
                <a:effectLst/>
                <a:uLnTx/>
                <a:uFillTx/>
                <a:latin typeface="Arial" charset="0"/>
              </a:rPr>
              <a:t>omnis</a:t>
            </a:r>
            <a:r>
              <a:rPr kumimoji="0" lang="en-US" sz="1400" b="0" i="0" u="none" strike="noStrike" kern="1200" cap="none" spc="0" normalizeH="0" baseline="0" noProof="0" dirty="0" smtClean="0">
                <a:ln>
                  <a:noFill/>
                </a:ln>
                <a:solidFill>
                  <a:srgbClr val="000000"/>
                </a:solidFill>
                <a:effectLst/>
                <a:uLnTx/>
                <a:uFillTx/>
                <a:latin typeface="Arial" charset="0"/>
              </a:rPr>
              <a:t> error sit </a:t>
            </a:r>
            <a:r>
              <a:rPr kumimoji="0" lang="en-US" sz="1400" b="0" i="0" u="none" strike="noStrike" kern="1200" cap="none" spc="0" normalizeH="0" baseline="0" noProof="0" dirty="0" err="1" smtClean="0">
                <a:ln>
                  <a:noFill/>
                </a:ln>
                <a:solidFill>
                  <a:srgbClr val="000000"/>
                </a:solidFill>
                <a:effectLst/>
                <a:uLnTx/>
                <a:uFillTx/>
                <a:latin typeface="Arial" charset="0"/>
              </a:rPr>
              <a:t>voluptat</a:t>
            </a:r>
            <a:r>
              <a:rPr kumimoji="0" lang="en-US" sz="1400" b="0" i="0" u="none" strike="noStrike" kern="1200" cap="none" spc="0" normalizeH="0" baseline="0" noProof="0" dirty="0" smtClean="0">
                <a:ln>
                  <a:noFill/>
                </a:ln>
                <a:solidFill>
                  <a:srgbClr val="000000"/>
                </a:solidFill>
                <a:effectLst/>
                <a:uLnTx/>
                <a:uFillTx/>
                <a:latin typeface="Arial" charset="0"/>
              </a:rPr>
              <a:t> </a:t>
            </a:r>
            <a:r>
              <a:rPr kumimoji="0" lang="en-US" sz="1400" b="0" i="0" u="none" strike="noStrike" kern="1200" cap="none" spc="0" normalizeH="0" baseline="0" noProof="0" dirty="0" err="1" smtClean="0">
                <a:ln>
                  <a:noFill/>
                </a:ln>
                <a:solidFill>
                  <a:srgbClr val="000000"/>
                </a:solidFill>
                <a:effectLst/>
                <a:uLnTx/>
                <a:uFillTx/>
                <a:latin typeface="Arial" charset="0"/>
              </a:rPr>
              <a:t>accusm</a:t>
            </a:r>
            <a:r>
              <a:rPr kumimoji="0" lang="en-US" sz="1400" b="0" i="0" u="none" strike="noStrike" kern="1200" cap="none" spc="0" normalizeH="0" baseline="0" noProof="0" dirty="0" smtClean="0">
                <a:ln>
                  <a:noFill/>
                </a:ln>
                <a:solidFill>
                  <a:srgbClr val="000000"/>
                </a:solidFill>
                <a:effectLst/>
                <a:uLnTx/>
                <a:uFillTx/>
                <a:latin typeface="Arial" charset="0"/>
              </a:rPr>
              <a:t> </a:t>
            </a:r>
            <a:r>
              <a:rPr kumimoji="0" lang="en-US" sz="1400" b="0" i="0" u="none" strike="noStrike" kern="1200" cap="none" spc="0" normalizeH="0" baseline="0" noProof="0" dirty="0" err="1" smtClean="0">
                <a:ln>
                  <a:noFill/>
                </a:ln>
                <a:solidFill>
                  <a:srgbClr val="000000"/>
                </a:solidFill>
                <a:effectLst/>
                <a:uLnTx/>
                <a:uFillTx/>
                <a:latin typeface="Arial" charset="0"/>
              </a:rPr>
              <a:t>dolmquedicta</a:t>
            </a:r>
            <a:r>
              <a:rPr kumimoji="0" lang="en-US" sz="1400" b="0" i="0" u="none" strike="noStrike" kern="1200" cap="none" spc="0" normalizeH="0" baseline="0" noProof="0" dirty="0" smtClean="0">
                <a:ln>
                  <a:noFill/>
                </a:ln>
                <a:solidFill>
                  <a:srgbClr val="000000"/>
                </a:solidFill>
                <a:effectLst/>
                <a:uLnTx/>
                <a:uFillTx/>
                <a:latin typeface="Arial" charset="0"/>
              </a:rPr>
              <a:t> </a:t>
            </a:r>
            <a:r>
              <a:rPr kumimoji="0" lang="en-US" sz="1400" b="0" i="0" u="none" strike="noStrike" kern="1200" cap="none" spc="0" normalizeH="0" baseline="0" noProof="0" dirty="0" err="1" smtClean="0">
                <a:ln>
                  <a:noFill/>
                </a:ln>
                <a:solidFill>
                  <a:srgbClr val="000000"/>
                </a:solidFill>
                <a:effectLst/>
                <a:uLnTx/>
                <a:uFillTx/>
                <a:latin typeface="Arial" charset="0"/>
              </a:rPr>
              <a:t>sunt</a:t>
            </a:r>
            <a:r>
              <a:rPr kumimoji="0" lang="en-US" sz="1400" b="0" i="0" u="none" strike="noStrike" kern="1200" cap="none" spc="0" normalizeH="0" baseline="0" noProof="0" dirty="0" smtClean="0">
                <a:ln>
                  <a:noFill/>
                </a:ln>
                <a:solidFill>
                  <a:srgbClr val="000000"/>
                </a:solidFill>
                <a:effectLst/>
                <a:uLnTx/>
                <a:uFillTx/>
                <a:latin typeface="Arial" charset="0"/>
              </a:rPr>
              <a:t> </a:t>
            </a:r>
            <a:r>
              <a:rPr kumimoji="0" lang="en-US" sz="1400" b="0" i="0" u="none" strike="noStrike" kern="1200" cap="none" spc="0" normalizeH="0" baseline="0" noProof="0" dirty="0" err="1" smtClean="0">
                <a:ln>
                  <a:noFill/>
                </a:ln>
                <a:solidFill>
                  <a:srgbClr val="000000"/>
                </a:solidFill>
                <a:effectLst/>
                <a:uLnTx/>
                <a:uFillTx/>
                <a:latin typeface="Arial" charset="0"/>
              </a:rPr>
              <a:t>explicabo</a:t>
            </a:r>
            <a:r>
              <a:rPr kumimoji="0" lang="en-US" sz="1400" b="0" i="0" u="none" strike="noStrike" kern="1200" cap="none" spc="0" normalizeH="0" baseline="0" noProof="0" dirty="0" smtClean="0">
                <a:ln>
                  <a:noFill/>
                </a:ln>
                <a:solidFill>
                  <a:srgbClr val="000000"/>
                </a:solidFill>
                <a:effectLst/>
                <a:uLnTx/>
                <a:uFillTx/>
                <a:latin typeface="Arial" charset="0"/>
              </a:rPr>
              <a:t> </a:t>
            </a:r>
            <a:r>
              <a:rPr kumimoji="0" lang="en-US" sz="1400" b="0" i="0" u="none" strike="noStrike" kern="1200" cap="none" spc="0" normalizeH="0" baseline="0" noProof="0" dirty="0" err="1" smtClean="0">
                <a:ln>
                  <a:noFill/>
                </a:ln>
                <a:solidFill>
                  <a:srgbClr val="000000"/>
                </a:solidFill>
                <a:effectLst/>
                <a:uLnTx/>
                <a:uFillTx/>
                <a:latin typeface="Arial" charset="0"/>
              </a:rPr>
              <a:t>ed</a:t>
            </a:r>
            <a:r>
              <a:rPr kumimoji="0" lang="en-US" sz="1400" b="0" i="0" u="none" strike="noStrike" kern="1200" cap="none" spc="0" normalizeH="0" baseline="0" noProof="0" dirty="0" smtClean="0">
                <a:ln>
                  <a:noFill/>
                </a:ln>
                <a:solidFill>
                  <a:srgbClr val="000000"/>
                </a:solidFill>
                <a:effectLst/>
                <a:uLnTx/>
                <a:uFillTx/>
                <a:latin typeface="Arial" charset="0"/>
              </a:rPr>
              <a:t> </a:t>
            </a:r>
            <a:r>
              <a:rPr kumimoji="0" lang="en-US" sz="1400" b="0" i="0" u="none" strike="noStrike" kern="1200" cap="none" spc="0" normalizeH="0" baseline="0" noProof="0" dirty="0" err="1" smtClean="0">
                <a:ln>
                  <a:noFill/>
                </a:ln>
                <a:solidFill>
                  <a:srgbClr val="000000"/>
                </a:solidFill>
                <a:effectLst/>
                <a:uLnTx/>
                <a:uFillTx/>
                <a:latin typeface="Arial" charset="0"/>
              </a:rPr>
              <a:t>ut</a:t>
            </a:r>
            <a:r>
              <a:rPr kumimoji="0" lang="en-US" sz="1400" b="0" i="0" u="none" strike="noStrike" kern="1200" cap="none" spc="0" normalizeH="0" baseline="0" noProof="0" dirty="0" smtClean="0">
                <a:ln>
                  <a:noFill/>
                </a:ln>
                <a:solidFill>
                  <a:srgbClr val="000000"/>
                </a:solidFill>
                <a:effectLst/>
                <a:uLnTx/>
                <a:uFillTx/>
                <a:latin typeface="Arial" charset="0"/>
              </a:rPr>
              <a:t> </a:t>
            </a:r>
            <a:r>
              <a:rPr kumimoji="0" lang="en-US" sz="1400" b="0" i="0" u="none" strike="noStrike" kern="1200" cap="none" spc="0" normalizeH="0" baseline="0" noProof="0" dirty="0" err="1" smtClean="0">
                <a:ln>
                  <a:noFill/>
                </a:ln>
                <a:solidFill>
                  <a:srgbClr val="000000"/>
                </a:solidFill>
                <a:effectLst/>
                <a:uLnTx/>
                <a:uFillTx/>
                <a:latin typeface="Arial" charset="0"/>
              </a:rPr>
              <a:t>perspiciatis</a:t>
            </a:r>
            <a:r>
              <a:rPr kumimoji="0" lang="en-US" sz="1400" b="0" i="0" u="none" strike="noStrike" kern="1200" cap="none" spc="0" normalizeH="0" baseline="0" noProof="0" dirty="0" smtClean="0">
                <a:ln>
                  <a:noFill/>
                </a:ln>
                <a:solidFill>
                  <a:srgbClr val="000000"/>
                </a:solidFill>
                <a:effectLst/>
                <a:uLnTx/>
                <a:uFillTx/>
                <a:latin typeface="Arial" charset="0"/>
              </a:rPr>
              <a:t> </a:t>
            </a:r>
            <a:r>
              <a:rPr kumimoji="0" lang="en-US" sz="1400" b="0" i="0" u="none" strike="noStrike" kern="1200" cap="none" spc="0" normalizeH="0" baseline="0" noProof="0" dirty="0" err="1" smtClean="0">
                <a:ln>
                  <a:noFill/>
                </a:ln>
                <a:solidFill>
                  <a:srgbClr val="000000"/>
                </a:solidFill>
                <a:effectLst/>
                <a:uLnTx/>
                <a:uFillTx/>
                <a:latin typeface="Arial" charset="0"/>
              </a:rPr>
              <a:t>unde</a:t>
            </a:r>
            <a:r>
              <a:rPr kumimoji="0" lang="en-US" sz="1400" b="0" i="0" u="none" strike="noStrike" kern="1200" cap="none" spc="0" normalizeH="0" baseline="0" noProof="0" dirty="0" smtClean="0">
                <a:ln>
                  <a:noFill/>
                </a:ln>
                <a:solidFill>
                  <a:srgbClr val="000000"/>
                </a:solidFill>
                <a:effectLst/>
                <a:uLnTx/>
                <a:uFillTx/>
                <a:latin typeface="Arial" charset="0"/>
              </a:rPr>
              <a:t> </a:t>
            </a:r>
            <a:r>
              <a:rPr kumimoji="0" lang="en-US" sz="1400" b="0" i="0" u="none" strike="noStrike" kern="1200" cap="none" spc="0" normalizeH="0" baseline="0" noProof="0" dirty="0" err="1" smtClean="0">
                <a:ln>
                  <a:noFill/>
                </a:ln>
                <a:solidFill>
                  <a:srgbClr val="000000"/>
                </a:solidFill>
                <a:effectLst/>
                <a:uLnTx/>
                <a:uFillTx/>
                <a:latin typeface="Arial" charset="0"/>
              </a:rPr>
              <a:t>omnis</a:t>
            </a:r>
            <a:r>
              <a:rPr kumimoji="0" lang="en-US" sz="1400" b="0" i="0" u="none" strike="noStrike" kern="1200" cap="none" spc="0" normalizeH="0" baseline="0" noProof="0" dirty="0" smtClean="0">
                <a:ln>
                  <a:noFill/>
                </a:ln>
                <a:solidFill>
                  <a:srgbClr val="000000"/>
                </a:solidFill>
                <a:effectLst/>
                <a:uLnTx/>
                <a:uFillTx/>
                <a:latin typeface="Arial" charset="0"/>
              </a:rPr>
              <a:t> error sit </a:t>
            </a:r>
            <a:r>
              <a:rPr kumimoji="0" lang="en-US" sz="1400" b="0" i="0" u="none" strike="noStrike" kern="1200" cap="none" spc="0" normalizeH="0" baseline="0" noProof="0" dirty="0" err="1" smtClean="0">
                <a:ln>
                  <a:noFill/>
                </a:ln>
                <a:solidFill>
                  <a:srgbClr val="000000"/>
                </a:solidFill>
                <a:effectLst/>
                <a:uLnTx/>
                <a:uFillTx/>
                <a:latin typeface="Arial" charset="0"/>
              </a:rPr>
              <a:t>voluptat</a:t>
            </a:r>
            <a:endParaRPr kumimoji="0" lang="en-US" sz="1400" b="0" i="0" u="none" strike="noStrike" kern="1200" cap="none" spc="0" normalizeH="0" baseline="0" noProof="0" dirty="0" smtClean="0">
              <a:ln>
                <a:noFill/>
              </a:ln>
              <a:solidFill>
                <a:srgbClr val="000000"/>
              </a:solidFill>
              <a:effectLst/>
              <a:uLnTx/>
              <a:uFillTx/>
              <a:latin typeface="Arial" charset="0"/>
            </a:endParaRPr>
          </a:p>
          <a:p>
            <a:pPr marL="285750" marR="0" lvl="0" indent="-285750" algn="l" defTabSz="914400" rtl="0" eaLnBrk="0" fontAlgn="base" latinLnBrk="0" hangingPunct="0">
              <a:lnSpc>
                <a:spcPct val="100000"/>
              </a:lnSpc>
              <a:spcBef>
                <a:spcPct val="0"/>
              </a:spcBef>
              <a:spcAft>
                <a:spcPct val="0"/>
              </a:spcAft>
              <a:buClr>
                <a:srgbClr val="229274"/>
              </a:buClr>
              <a:buSzTx/>
              <a:buFont typeface="Arial" charset="0"/>
              <a:buChar char="•"/>
              <a:tabLst/>
              <a:defRPr/>
            </a:pPr>
            <a:endParaRPr kumimoji="0" lang="en-US" sz="1400" b="0" i="0" u="none" strike="noStrike" kern="1200" cap="none" spc="0" normalizeH="0" baseline="0" noProof="0" dirty="0" smtClean="0">
              <a:ln>
                <a:noFill/>
              </a:ln>
              <a:solidFill>
                <a:srgbClr val="000000"/>
              </a:solidFill>
              <a:effectLst/>
              <a:uLnTx/>
              <a:uFillTx/>
              <a:latin typeface="Arial" charset="0"/>
            </a:endParaRPr>
          </a:p>
          <a:p>
            <a:pPr marL="285750" indent="-285750" algn="l">
              <a:buClr>
                <a:srgbClr val="229274"/>
              </a:buClr>
              <a:buFont typeface="Arial" charset="0"/>
              <a:buChar char="•"/>
            </a:pPr>
            <a:r>
              <a:rPr lang="en-US" sz="1400" dirty="0" err="1" smtClean="0">
                <a:solidFill>
                  <a:srgbClr val="000000"/>
                </a:solidFill>
              </a:rPr>
              <a:t>Lautium</a:t>
            </a:r>
            <a:r>
              <a:rPr lang="en-US" sz="1400" dirty="0" smtClean="0">
                <a:solidFill>
                  <a:srgbClr val="000000"/>
                </a:solidFill>
              </a:rPr>
              <a:t>, </a:t>
            </a:r>
            <a:r>
              <a:rPr lang="en-US" sz="1400" dirty="0" err="1" smtClean="0">
                <a:solidFill>
                  <a:srgbClr val="000000"/>
                </a:solidFill>
              </a:rPr>
              <a:t>totam</a:t>
            </a:r>
            <a:r>
              <a:rPr lang="en-US" sz="1400" dirty="0" smtClean="0">
                <a:solidFill>
                  <a:srgbClr val="000000"/>
                </a:solidFill>
              </a:rPr>
              <a:t> </a:t>
            </a:r>
            <a:r>
              <a:rPr lang="en-US" sz="1400" dirty="0" err="1" smtClean="0">
                <a:solidFill>
                  <a:srgbClr val="000000"/>
                </a:solidFill>
              </a:rPr>
              <a:t>rem</a:t>
            </a:r>
            <a:r>
              <a:rPr lang="en-US" sz="1400" dirty="0" smtClean="0">
                <a:solidFill>
                  <a:srgbClr val="000000"/>
                </a:solidFill>
              </a:rPr>
              <a:t> </a:t>
            </a:r>
            <a:r>
              <a:rPr lang="en-US" sz="1400" dirty="0" err="1" smtClean="0">
                <a:solidFill>
                  <a:srgbClr val="000000"/>
                </a:solidFill>
              </a:rPr>
              <a:t>aperiaeaque</a:t>
            </a:r>
            <a:r>
              <a:rPr lang="en-US" sz="1400" dirty="0" smtClean="0">
                <a:solidFill>
                  <a:srgbClr val="000000"/>
                </a:solidFill>
              </a:rPr>
              <a:t> </a:t>
            </a:r>
            <a:r>
              <a:rPr lang="en-US" sz="1400" dirty="0" err="1" smtClean="0">
                <a:solidFill>
                  <a:srgbClr val="000000"/>
                </a:solidFill>
              </a:rPr>
              <a:t>ipsa</a:t>
            </a:r>
            <a:r>
              <a:rPr lang="en-US" sz="1400" dirty="0" smtClean="0">
                <a:solidFill>
                  <a:srgbClr val="000000"/>
                </a:solidFill>
              </a:rPr>
              <a:t> quae </a:t>
            </a:r>
            <a:r>
              <a:rPr lang="en-US" sz="1400" dirty="0" err="1" smtClean="0">
                <a:solidFill>
                  <a:srgbClr val="000000"/>
                </a:solidFill>
              </a:rPr>
              <a:t>ab</a:t>
            </a:r>
            <a:r>
              <a:rPr lang="en-US" sz="1400" dirty="0" smtClean="0">
                <a:solidFill>
                  <a:srgbClr val="000000"/>
                </a:solidFill>
              </a:rPr>
              <a:t> </a:t>
            </a:r>
            <a:r>
              <a:rPr lang="en-US" sz="1400" dirty="0" err="1" smtClean="0">
                <a:solidFill>
                  <a:srgbClr val="000000"/>
                </a:solidFill>
              </a:rPr>
              <a:t>inventore</a:t>
            </a:r>
            <a:r>
              <a:rPr lang="en-US" sz="1400" dirty="0" smtClean="0">
                <a:solidFill>
                  <a:srgbClr val="000000"/>
                </a:solidFill>
              </a:rPr>
              <a:t> </a:t>
            </a:r>
            <a:r>
              <a:rPr lang="en-US" sz="1400" dirty="0" err="1" smtClean="0">
                <a:solidFill>
                  <a:srgbClr val="000000"/>
                </a:solidFill>
              </a:rPr>
              <a:t>veritatis</a:t>
            </a:r>
            <a:r>
              <a:rPr lang="en-US" sz="1400" dirty="0" smtClean="0">
                <a:solidFill>
                  <a:srgbClr val="000000"/>
                </a:solidFill>
              </a:rPr>
              <a:t> et quasi </a:t>
            </a:r>
            <a:r>
              <a:rPr lang="en-US" sz="1400" dirty="0" err="1" smtClean="0">
                <a:solidFill>
                  <a:srgbClr val="000000"/>
                </a:solidFill>
              </a:rPr>
              <a:t>architto</a:t>
            </a:r>
            <a:r>
              <a:rPr lang="en-US" sz="1400" dirty="0" smtClean="0">
                <a:solidFill>
                  <a:srgbClr val="000000"/>
                </a:solidFill>
              </a:rPr>
              <a:t> </a:t>
            </a:r>
            <a:r>
              <a:rPr lang="en-US" sz="1400" dirty="0" err="1" smtClean="0">
                <a:solidFill>
                  <a:srgbClr val="000000"/>
                </a:solidFill>
              </a:rPr>
              <a:t>beatae</a:t>
            </a:r>
            <a:r>
              <a:rPr lang="en-US" sz="1400" dirty="0" smtClean="0">
                <a:solidFill>
                  <a:srgbClr val="000000"/>
                </a:solidFill>
              </a:rPr>
              <a:t> vitae dicta </a:t>
            </a:r>
            <a:r>
              <a:rPr lang="en-US" sz="1400" dirty="0" err="1" smtClean="0">
                <a:solidFill>
                  <a:srgbClr val="000000"/>
                </a:solidFill>
              </a:rPr>
              <a:t>sunt</a:t>
            </a:r>
            <a:r>
              <a:rPr lang="en-US" sz="1400" dirty="0" smtClean="0">
                <a:solidFill>
                  <a:srgbClr val="000000"/>
                </a:solidFill>
              </a:rPr>
              <a:t> </a:t>
            </a:r>
            <a:r>
              <a:rPr lang="en-US" sz="1400" dirty="0" err="1" smtClean="0">
                <a:solidFill>
                  <a:srgbClr val="000000"/>
                </a:solidFill>
              </a:rPr>
              <a:t>explicabo</a:t>
            </a:r>
            <a:r>
              <a:rPr lang="en-US" sz="1400" dirty="0" smtClean="0">
                <a:solidFill>
                  <a:srgbClr val="000000"/>
                </a:solidFill>
              </a:rPr>
              <a:t> </a:t>
            </a:r>
            <a:r>
              <a:rPr lang="en-US" sz="1400" dirty="0" err="1" smtClean="0">
                <a:solidFill>
                  <a:srgbClr val="000000"/>
                </a:solidFill>
              </a:rPr>
              <a:t>Lautium</a:t>
            </a:r>
            <a:r>
              <a:rPr lang="en-US" sz="1400" dirty="0" smtClean="0">
                <a:solidFill>
                  <a:srgbClr val="000000"/>
                </a:solidFill>
              </a:rPr>
              <a:t>, </a:t>
            </a:r>
            <a:r>
              <a:rPr lang="en-US" sz="1400" dirty="0" err="1" smtClean="0">
                <a:solidFill>
                  <a:srgbClr val="000000"/>
                </a:solidFill>
              </a:rPr>
              <a:t>totam</a:t>
            </a:r>
            <a:endParaRPr lang="en-US" sz="1400" dirty="0" smtClean="0">
              <a:solidFill>
                <a:srgbClr val="000000"/>
              </a:solidFill>
            </a:endParaRPr>
          </a:p>
          <a:p>
            <a:pPr marL="285750" marR="0" lvl="0" indent="-285750" algn="l" defTabSz="914400" rtl="0" eaLnBrk="0" fontAlgn="base" latinLnBrk="0" hangingPunct="0">
              <a:lnSpc>
                <a:spcPct val="100000"/>
              </a:lnSpc>
              <a:spcBef>
                <a:spcPct val="0"/>
              </a:spcBef>
              <a:spcAft>
                <a:spcPct val="0"/>
              </a:spcAft>
              <a:buClr>
                <a:srgbClr val="229274"/>
              </a:buClr>
              <a:buSzTx/>
              <a:buFont typeface="Arial" charset="0"/>
              <a:buChar char="•"/>
              <a:tabLst/>
              <a:defRPr/>
            </a:pPr>
            <a:endParaRPr kumimoji="0" lang="en-US" sz="1400" b="0" i="0" u="none" strike="noStrike" kern="1200" cap="none" spc="0" normalizeH="0" baseline="0" noProof="0" dirty="0" smtClean="0">
              <a:ln>
                <a:noFill/>
              </a:ln>
              <a:solidFill>
                <a:srgbClr val="000000"/>
              </a:solidFill>
              <a:effectLst/>
              <a:uLnTx/>
              <a:uFillTx/>
              <a:latin typeface="Arial" charset="0"/>
            </a:endParaRPr>
          </a:p>
          <a:p>
            <a:pPr marL="285750" marR="0" lvl="0" indent="-285750" algn="l" defTabSz="914400" rtl="0" eaLnBrk="0" fontAlgn="base" latinLnBrk="0" hangingPunct="0">
              <a:lnSpc>
                <a:spcPct val="100000"/>
              </a:lnSpc>
              <a:spcBef>
                <a:spcPct val="0"/>
              </a:spcBef>
              <a:spcAft>
                <a:spcPct val="0"/>
              </a:spcAft>
              <a:buClr>
                <a:srgbClr val="229274"/>
              </a:buClr>
              <a:buSzTx/>
              <a:buFont typeface="Arial" charset="0"/>
              <a:buChar char="•"/>
              <a:tabLst/>
              <a:defRPr/>
            </a:pPr>
            <a:r>
              <a:rPr lang="en-US" sz="1400" dirty="0" err="1" smtClean="0">
                <a:solidFill>
                  <a:srgbClr val="000000"/>
                </a:solidFill>
              </a:rPr>
              <a:t>Nemo</a:t>
            </a:r>
            <a:r>
              <a:rPr lang="en-US" sz="1400" dirty="0" smtClean="0">
                <a:solidFill>
                  <a:srgbClr val="000000"/>
                </a:solidFill>
              </a:rPr>
              <a:t> </a:t>
            </a:r>
            <a:r>
              <a:rPr lang="en-US" sz="1400" dirty="0" err="1" smtClean="0">
                <a:solidFill>
                  <a:srgbClr val="000000"/>
                </a:solidFill>
              </a:rPr>
              <a:t>enim</a:t>
            </a:r>
            <a:r>
              <a:rPr lang="en-US" sz="1400" dirty="0" smtClean="0">
                <a:solidFill>
                  <a:srgbClr val="000000"/>
                </a:solidFill>
              </a:rPr>
              <a:t> </a:t>
            </a:r>
            <a:r>
              <a:rPr lang="en-US" sz="1400" dirty="0" err="1" smtClean="0">
                <a:solidFill>
                  <a:srgbClr val="000000"/>
                </a:solidFill>
              </a:rPr>
              <a:t>ipsam</a:t>
            </a:r>
            <a:r>
              <a:rPr lang="en-US" sz="1400" dirty="0" smtClean="0">
                <a:solidFill>
                  <a:srgbClr val="000000"/>
                </a:solidFill>
              </a:rPr>
              <a:t> </a:t>
            </a:r>
            <a:r>
              <a:rPr lang="en-US" sz="1400" dirty="0" err="1" smtClean="0">
                <a:solidFill>
                  <a:srgbClr val="000000"/>
                </a:solidFill>
              </a:rPr>
              <a:t>voluptatem</a:t>
            </a:r>
            <a:r>
              <a:rPr lang="en-US" sz="1400" dirty="0" smtClean="0">
                <a:solidFill>
                  <a:srgbClr val="000000"/>
                </a:solidFill>
              </a:rPr>
              <a:t> </a:t>
            </a:r>
            <a:r>
              <a:rPr lang="en-US" sz="1400" dirty="0" err="1" smtClean="0">
                <a:solidFill>
                  <a:srgbClr val="000000"/>
                </a:solidFill>
              </a:rPr>
              <a:t>quia</a:t>
            </a:r>
            <a:r>
              <a:rPr lang="en-US" sz="1400" dirty="0" smtClean="0">
                <a:solidFill>
                  <a:srgbClr val="000000"/>
                </a:solidFill>
              </a:rPr>
              <a:t> </a:t>
            </a:r>
            <a:r>
              <a:rPr lang="en-US" sz="1400" dirty="0" err="1" smtClean="0">
                <a:solidFill>
                  <a:srgbClr val="000000"/>
                </a:solidFill>
              </a:rPr>
              <a:t>voluptas</a:t>
            </a:r>
            <a:r>
              <a:rPr lang="en-US" sz="1400" dirty="0" smtClean="0">
                <a:solidFill>
                  <a:srgbClr val="000000"/>
                </a:solidFill>
              </a:rPr>
              <a:t> sit </a:t>
            </a:r>
            <a:r>
              <a:rPr lang="en-US" sz="1400" dirty="0" err="1" smtClean="0">
                <a:solidFill>
                  <a:srgbClr val="000000"/>
                </a:solidFill>
              </a:rPr>
              <a:t>aspernatur</a:t>
            </a:r>
            <a:r>
              <a:rPr lang="en-US" sz="1400" dirty="0" smtClean="0">
                <a:solidFill>
                  <a:srgbClr val="000000"/>
                </a:solidFill>
              </a:rPr>
              <a:t> </a:t>
            </a:r>
            <a:r>
              <a:rPr lang="en-US" sz="1400" dirty="0" err="1" smtClean="0">
                <a:solidFill>
                  <a:srgbClr val="000000"/>
                </a:solidFill>
              </a:rPr>
              <a:t>aut</a:t>
            </a:r>
            <a:r>
              <a:rPr lang="en-US" sz="1400" dirty="0" smtClean="0">
                <a:solidFill>
                  <a:srgbClr val="000000"/>
                </a:solidFill>
              </a:rPr>
              <a:t> </a:t>
            </a:r>
            <a:r>
              <a:rPr lang="en-US" sz="1400" dirty="0" err="1" smtClean="0">
                <a:solidFill>
                  <a:srgbClr val="000000"/>
                </a:solidFill>
              </a:rPr>
              <a:t>odit</a:t>
            </a:r>
            <a:endParaRPr lang="en-US" sz="1400" dirty="0" smtClean="0">
              <a:solidFill>
                <a:srgbClr val="000000"/>
              </a:solidFill>
            </a:endParaRPr>
          </a:p>
          <a:p>
            <a:pPr marL="285750" marR="0" lvl="0" indent="-285750" algn="l" defTabSz="914400" rtl="0" eaLnBrk="0" fontAlgn="base" latinLnBrk="0" hangingPunct="0">
              <a:lnSpc>
                <a:spcPct val="100000"/>
              </a:lnSpc>
              <a:spcBef>
                <a:spcPct val="0"/>
              </a:spcBef>
              <a:spcAft>
                <a:spcPct val="0"/>
              </a:spcAft>
              <a:buClr>
                <a:srgbClr val="229274"/>
              </a:buClr>
              <a:buSzTx/>
              <a:buFont typeface="Arial" charset="0"/>
              <a:buChar char="•"/>
              <a:tabLst/>
              <a:defRPr/>
            </a:pPr>
            <a:endParaRPr kumimoji="0" lang="en-US" sz="1400" b="0" i="0" u="none" strike="noStrike" kern="1200" cap="none" spc="0" normalizeH="0" baseline="0" noProof="0" dirty="0" smtClean="0">
              <a:ln>
                <a:noFill/>
              </a:ln>
              <a:solidFill>
                <a:srgbClr val="000000"/>
              </a:solidFill>
              <a:effectLst/>
              <a:uLnTx/>
              <a:uFillTx/>
              <a:latin typeface="Arial" charset="0"/>
            </a:endParaRPr>
          </a:p>
          <a:p>
            <a:pPr marL="285750" marR="0" lvl="0" indent="-285750" algn="l" defTabSz="914400" rtl="0" eaLnBrk="0" fontAlgn="base" latinLnBrk="0" hangingPunct="0">
              <a:lnSpc>
                <a:spcPct val="100000"/>
              </a:lnSpc>
              <a:spcBef>
                <a:spcPct val="0"/>
              </a:spcBef>
              <a:spcAft>
                <a:spcPct val="0"/>
              </a:spcAft>
              <a:buClr>
                <a:srgbClr val="229274"/>
              </a:buClr>
              <a:buSzTx/>
              <a:buFont typeface="Arial" charset="0"/>
              <a:buChar char="•"/>
              <a:tabLst/>
              <a:defRPr/>
            </a:pPr>
            <a:r>
              <a:rPr lang="en-US" sz="1400" dirty="0" err="1" smtClean="0">
                <a:solidFill>
                  <a:srgbClr val="000000"/>
                </a:solidFill>
              </a:rPr>
              <a:t>Sed</a:t>
            </a:r>
            <a:r>
              <a:rPr lang="en-US" sz="1400" dirty="0" smtClean="0">
                <a:solidFill>
                  <a:srgbClr val="000000"/>
                </a:solidFill>
              </a:rPr>
              <a:t> </a:t>
            </a:r>
            <a:r>
              <a:rPr lang="en-US" sz="1400" dirty="0" err="1" smtClean="0">
                <a:solidFill>
                  <a:srgbClr val="000000"/>
                </a:solidFill>
              </a:rPr>
              <a:t>ut</a:t>
            </a:r>
            <a:r>
              <a:rPr lang="en-US" sz="1400" dirty="0" smtClean="0">
                <a:solidFill>
                  <a:srgbClr val="000000"/>
                </a:solidFill>
              </a:rPr>
              <a:t> </a:t>
            </a:r>
            <a:r>
              <a:rPr lang="en-US" sz="1400" dirty="0" err="1" smtClean="0">
                <a:solidFill>
                  <a:srgbClr val="000000"/>
                </a:solidFill>
              </a:rPr>
              <a:t>perspiciatis</a:t>
            </a:r>
            <a:r>
              <a:rPr lang="en-US" sz="1400" dirty="0" smtClean="0">
                <a:solidFill>
                  <a:srgbClr val="000000"/>
                </a:solidFill>
              </a:rPr>
              <a:t> </a:t>
            </a:r>
            <a:r>
              <a:rPr lang="en-US" sz="1400" dirty="0" err="1" smtClean="0">
                <a:solidFill>
                  <a:srgbClr val="000000"/>
                </a:solidFill>
              </a:rPr>
              <a:t>unde</a:t>
            </a:r>
            <a:r>
              <a:rPr lang="en-US" sz="1400" dirty="0" smtClean="0">
                <a:solidFill>
                  <a:srgbClr val="000000"/>
                </a:solidFill>
              </a:rPr>
              <a:t> </a:t>
            </a:r>
            <a:r>
              <a:rPr lang="en-US" sz="1400" dirty="0" err="1" smtClean="0">
                <a:solidFill>
                  <a:srgbClr val="000000"/>
                </a:solidFill>
              </a:rPr>
              <a:t>omnis</a:t>
            </a:r>
            <a:r>
              <a:rPr lang="en-US" sz="1400" dirty="0" smtClean="0">
                <a:solidFill>
                  <a:srgbClr val="000000"/>
                </a:solidFill>
              </a:rPr>
              <a:t> error sit </a:t>
            </a:r>
            <a:r>
              <a:rPr lang="en-US" sz="1400" dirty="0" err="1" smtClean="0">
                <a:solidFill>
                  <a:srgbClr val="000000"/>
                </a:solidFill>
              </a:rPr>
              <a:t>voluptat</a:t>
            </a:r>
            <a:r>
              <a:rPr lang="en-US" sz="1400" dirty="0" smtClean="0">
                <a:solidFill>
                  <a:srgbClr val="000000"/>
                </a:solidFill>
              </a:rPr>
              <a:t> </a:t>
            </a:r>
            <a:r>
              <a:rPr lang="en-US" sz="1400" dirty="0" err="1" smtClean="0">
                <a:solidFill>
                  <a:srgbClr val="000000"/>
                </a:solidFill>
              </a:rPr>
              <a:t>accusm</a:t>
            </a:r>
            <a:r>
              <a:rPr lang="en-US" sz="1400" dirty="0" smtClean="0">
                <a:solidFill>
                  <a:srgbClr val="000000"/>
                </a:solidFill>
              </a:rPr>
              <a:t> </a:t>
            </a:r>
            <a:r>
              <a:rPr lang="en-US" sz="1400" dirty="0" err="1" smtClean="0">
                <a:solidFill>
                  <a:srgbClr val="000000"/>
                </a:solidFill>
              </a:rPr>
              <a:t>dolmquedicta</a:t>
            </a:r>
            <a:r>
              <a:rPr lang="en-US" sz="1400" dirty="0" smtClean="0">
                <a:solidFill>
                  <a:srgbClr val="000000"/>
                </a:solidFill>
              </a:rPr>
              <a:t> </a:t>
            </a:r>
            <a:r>
              <a:rPr lang="en-US" sz="1400" dirty="0" err="1" smtClean="0">
                <a:solidFill>
                  <a:srgbClr val="000000"/>
                </a:solidFill>
              </a:rPr>
              <a:t>sunt</a:t>
            </a:r>
            <a:r>
              <a:rPr lang="en-US" sz="1400" dirty="0" smtClean="0">
                <a:solidFill>
                  <a:srgbClr val="000000"/>
                </a:solidFill>
              </a:rPr>
              <a:t> </a:t>
            </a:r>
            <a:r>
              <a:rPr lang="en-US" sz="1400" dirty="0" err="1" smtClean="0">
                <a:solidFill>
                  <a:srgbClr val="000000"/>
                </a:solidFill>
              </a:rPr>
              <a:t>explicabo</a:t>
            </a:r>
            <a:endParaRPr lang="en-US" sz="1400" dirty="0" smtClean="0">
              <a:solidFill>
                <a:srgbClr val="000000"/>
              </a:solidFill>
            </a:endParaRPr>
          </a:p>
          <a:p>
            <a:pPr marL="285750" marR="0" lvl="0" indent="-285750" algn="l" defTabSz="914400" rtl="0" eaLnBrk="0" fontAlgn="base" latinLnBrk="0" hangingPunct="0">
              <a:lnSpc>
                <a:spcPct val="100000"/>
              </a:lnSpc>
              <a:spcBef>
                <a:spcPct val="0"/>
              </a:spcBef>
              <a:spcAft>
                <a:spcPct val="0"/>
              </a:spcAft>
              <a:buClr>
                <a:srgbClr val="229274"/>
              </a:buClr>
              <a:buSzTx/>
              <a:buFont typeface="Arial" charset="0"/>
              <a:buChar char="•"/>
              <a:tabLst/>
              <a:defRPr/>
            </a:pPr>
            <a:endParaRPr kumimoji="0" lang="en-US" sz="1400" b="0" i="0" u="none" strike="noStrike" kern="1200" cap="none" spc="0" normalizeH="0" baseline="0" noProof="0" dirty="0" smtClean="0">
              <a:ln>
                <a:noFill/>
              </a:ln>
              <a:solidFill>
                <a:srgbClr val="000000"/>
              </a:solidFill>
              <a:effectLst/>
              <a:uLnTx/>
              <a:uFillTx/>
              <a:latin typeface="Arial" charset="0"/>
            </a:endParaRPr>
          </a:p>
          <a:p>
            <a:pPr marL="285750" marR="0" lvl="0" indent="-285750" algn="l" defTabSz="914400" rtl="0" eaLnBrk="0" fontAlgn="base" latinLnBrk="0" hangingPunct="0">
              <a:lnSpc>
                <a:spcPct val="100000"/>
              </a:lnSpc>
              <a:spcBef>
                <a:spcPct val="0"/>
              </a:spcBef>
              <a:spcAft>
                <a:spcPct val="0"/>
              </a:spcAft>
              <a:buClr>
                <a:srgbClr val="229274"/>
              </a:buClr>
              <a:buSzTx/>
              <a:buFont typeface="Arial" charset="0"/>
              <a:buChar char="•"/>
              <a:tabLst/>
              <a:defRPr/>
            </a:pPr>
            <a:r>
              <a:rPr lang="en-US" sz="1400" dirty="0" err="1" smtClean="0">
                <a:solidFill>
                  <a:srgbClr val="000000"/>
                </a:solidFill>
              </a:rPr>
              <a:t>Lautium</a:t>
            </a:r>
            <a:r>
              <a:rPr lang="en-US" sz="1400" dirty="0" smtClean="0">
                <a:solidFill>
                  <a:srgbClr val="000000"/>
                </a:solidFill>
              </a:rPr>
              <a:t>, </a:t>
            </a:r>
            <a:r>
              <a:rPr lang="en-US" sz="1400" dirty="0" err="1" smtClean="0">
                <a:solidFill>
                  <a:srgbClr val="000000"/>
                </a:solidFill>
              </a:rPr>
              <a:t>totam</a:t>
            </a:r>
            <a:r>
              <a:rPr lang="en-US" sz="1400" dirty="0" smtClean="0">
                <a:solidFill>
                  <a:srgbClr val="000000"/>
                </a:solidFill>
              </a:rPr>
              <a:t> </a:t>
            </a:r>
            <a:r>
              <a:rPr lang="en-US" sz="1400" dirty="0" err="1" smtClean="0">
                <a:solidFill>
                  <a:srgbClr val="000000"/>
                </a:solidFill>
              </a:rPr>
              <a:t>rem</a:t>
            </a:r>
            <a:r>
              <a:rPr lang="en-US" sz="1400" dirty="0" smtClean="0">
                <a:solidFill>
                  <a:srgbClr val="000000"/>
                </a:solidFill>
              </a:rPr>
              <a:t> </a:t>
            </a:r>
            <a:r>
              <a:rPr lang="en-US" sz="1400" dirty="0" err="1" smtClean="0">
                <a:solidFill>
                  <a:srgbClr val="000000"/>
                </a:solidFill>
              </a:rPr>
              <a:t>aperiaeaque</a:t>
            </a:r>
            <a:r>
              <a:rPr lang="en-US" sz="1400" dirty="0" smtClean="0">
                <a:solidFill>
                  <a:srgbClr val="000000"/>
                </a:solidFill>
              </a:rPr>
              <a:t> </a:t>
            </a:r>
            <a:r>
              <a:rPr lang="en-US" sz="1400" dirty="0" err="1" smtClean="0">
                <a:solidFill>
                  <a:srgbClr val="000000"/>
                </a:solidFill>
              </a:rPr>
              <a:t>ipsa</a:t>
            </a:r>
            <a:r>
              <a:rPr lang="en-US" sz="1400" dirty="0" smtClean="0">
                <a:solidFill>
                  <a:srgbClr val="000000"/>
                </a:solidFill>
              </a:rPr>
              <a:t> quae </a:t>
            </a:r>
            <a:r>
              <a:rPr lang="en-US" sz="1400" dirty="0" err="1" smtClean="0">
                <a:solidFill>
                  <a:srgbClr val="000000"/>
                </a:solidFill>
              </a:rPr>
              <a:t>ab</a:t>
            </a:r>
            <a:r>
              <a:rPr lang="en-US" sz="1400" dirty="0" smtClean="0">
                <a:solidFill>
                  <a:srgbClr val="000000"/>
                </a:solidFill>
              </a:rPr>
              <a:t> </a:t>
            </a:r>
            <a:r>
              <a:rPr lang="en-US" sz="1400" dirty="0" err="1" smtClean="0">
                <a:solidFill>
                  <a:srgbClr val="000000"/>
                </a:solidFill>
              </a:rPr>
              <a:t>inventore</a:t>
            </a:r>
            <a:r>
              <a:rPr lang="en-US" sz="1400" dirty="0" smtClean="0">
                <a:solidFill>
                  <a:srgbClr val="000000"/>
                </a:solidFill>
              </a:rPr>
              <a:t> </a:t>
            </a:r>
            <a:r>
              <a:rPr lang="en-US" sz="1400" dirty="0" err="1" smtClean="0">
                <a:solidFill>
                  <a:srgbClr val="000000"/>
                </a:solidFill>
              </a:rPr>
              <a:t>veritatis</a:t>
            </a:r>
            <a:r>
              <a:rPr lang="en-US" sz="1400" dirty="0" smtClean="0">
                <a:solidFill>
                  <a:srgbClr val="000000"/>
                </a:solidFill>
              </a:rPr>
              <a:t> et quasi </a:t>
            </a:r>
            <a:r>
              <a:rPr lang="en-US" sz="1400" dirty="0" err="1" smtClean="0">
                <a:solidFill>
                  <a:srgbClr val="000000"/>
                </a:solidFill>
              </a:rPr>
              <a:t>architto</a:t>
            </a:r>
            <a:r>
              <a:rPr lang="en-US" sz="1400" dirty="0" smtClean="0">
                <a:solidFill>
                  <a:srgbClr val="000000"/>
                </a:solidFill>
              </a:rPr>
              <a:t> </a:t>
            </a:r>
            <a:r>
              <a:rPr lang="en-US" sz="1400" dirty="0" err="1" smtClean="0">
                <a:solidFill>
                  <a:srgbClr val="000000"/>
                </a:solidFill>
              </a:rPr>
              <a:t>beatae</a:t>
            </a:r>
            <a:r>
              <a:rPr lang="en-US" sz="1400" dirty="0" smtClean="0">
                <a:solidFill>
                  <a:srgbClr val="000000"/>
                </a:solidFill>
              </a:rPr>
              <a:t> vitae dicta </a:t>
            </a:r>
            <a:r>
              <a:rPr lang="en-US" sz="1400" dirty="0" err="1" smtClean="0">
                <a:solidFill>
                  <a:srgbClr val="000000"/>
                </a:solidFill>
              </a:rPr>
              <a:t>sunt</a:t>
            </a:r>
            <a:r>
              <a:rPr lang="en-US" sz="1400" dirty="0" smtClean="0">
                <a:solidFill>
                  <a:srgbClr val="000000"/>
                </a:solidFill>
              </a:rPr>
              <a:t> </a:t>
            </a:r>
            <a:r>
              <a:rPr lang="en-US" sz="1400" dirty="0" err="1" smtClean="0">
                <a:solidFill>
                  <a:srgbClr val="000000"/>
                </a:solidFill>
              </a:rPr>
              <a:t>explicabo</a:t>
            </a:r>
            <a:r>
              <a:rPr lang="en-US" sz="1400" dirty="0" smtClean="0">
                <a:solidFill>
                  <a:srgbClr val="000000"/>
                </a:solidFill>
              </a:rPr>
              <a:t> </a:t>
            </a:r>
            <a:r>
              <a:rPr lang="en-US" sz="1400" dirty="0" err="1" smtClean="0">
                <a:solidFill>
                  <a:srgbClr val="000000"/>
                </a:solidFill>
              </a:rPr>
              <a:t>Lautium</a:t>
            </a:r>
            <a:r>
              <a:rPr lang="en-US" sz="1400" dirty="0" smtClean="0">
                <a:solidFill>
                  <a:srgbClr val="000000"/>
                </a:solidFill>
              </a:rPr>
              <a:t>. </a:t>
            </a:r>
          </a:p>
          <a:p>
            <a:pPr marL="285750" marR="0" lvl="0" indent="-285750" algn="l" defTabSz="914400" rtl="0" eaLnBrk="0" fontAlgn="base" latinLnBrk="0" hangingPunct="0">
              <a:lnSpc>
                <a:spcPct val="100000"/>
              </a:lnSpc>
              <a:spcBef>
                <a:spcPct val="0"/>
              </a:spcBef>
              <a:spcAft>
                <a:spcPct val="0"/>
              </a:spcAft>
              <a:buClr>
                <a:srgbClr val="229274"/>
              </a:buClr>
              <a:buSzTx/>
              <a:buFont typeface="Arial" charset="0"/>
              <a:buChar char="•"/>
              <a:tabLst/>
              <a:defRPr/>
            </a:pPr>
            <a:endParaRPr kumimoji="0" lang="en-US" sz="1400" b="0" i="0" u="none" strike="noStrike" kern="1200" cap="none" spc="0" normalizeH="0" baseline="0" noProof="0" dirty="0">
              <a:ln>
                <a:noFill/>
              </a:ln>
              <a:solidFill>
                <a:srgbClr val="000000"/>
              </a:solidFill>
              <a:effectLst/>
              <a:uLnTx/>
              <a:uFillTx/>
              <a:latin typeface="Arial" charset="0"/>
            </a:endParaRPr>
          </a:p>
        </p:txBody>
      </p:sp>
      <p:sp>
        <p:nvSpPr>
          <p:cNvPr id="9" name="Text Placeholder 27"/>
          <p:cNvSpPr>
            <a:spLocks noGrp="1"/>
          </p:cNvSpPr>
          <p:nvPr>
            <p:ph type="body" sz="quarter" idx="11" hasCustomPrompt="1"/>
          </p:nvPr>
        </p:nvSpPr>
        <p:spPr>
          <a:xfrm>
            <a:off x="195840" y="2204865"/>
            <a:ext cx="4176538" cy="385936"/>
          </a:xfrm>
        </p:spPr>
        <p:txBody>
          <a:bodyPr>
            <a:normAutofit/>
          </a:bodyPr>
          <a:lstStyle>
            <a:lvl1pPr>
              <a:buNone/>
              <a:defRPr sz="1800" b="1">
                <a:solidFill>
                  <a:srgbClr val="229274"/>
                </a:solidFill>
                <a:latin typeface="Arial" pitchFamily="34" charset="0"/>
                <a:cs typeface="Arial" pitchFamily="34" charset="0"/>
              </a:defRPr>
            </a:lvl1pPr>
          </a:lstStyle>
          <a:p>
            <a:pPr lvl="0"/>
            <a:r>
              <a:rPr lang="en-GB" dirty="0" smtClean="0"/>
              <a:t>Title</a:t>
            </a:r>
            <a:endParaRPr lang="en-GB" dirty="0"/>
          </a:p>
        </p:txBody>
      </p:sp>
      <p:sp>
        <p:nvSpPr>
          <p:cNvPr id="10" name="Text Placeholder 27"/>
          <p:cNvSpPr>
            <a:spLocks noGrp="1"/>
          </p:cNvSpPr>
          <p:nvPr>
            <p:ph type="body" sz="quarter" idx="12" hasCustomPrompt="1"/>
          </p:nvPr>
        </p:nvSpPr>
        <p:spPr>
          <a:xfrm>
            <a:off x="251520" y="267344"/>
            <a:ext cx="720080" cy="216024"/>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800" b="1">
                <a:solidFill>
                  <a:srgbClr val="229274"/>
                </a:solidFill>
                <a:latin typeface="Arial" pitchFamily="34" charset="0"/>
                <a:cs typeface="Arial"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000" b="1" i="0" u="none" strike="noStrike" kern="1200" cap="none" spc="0" normalizeH="0" baseline="0" noProof="0" dirty="0" smtClean="0">
                <a:ln>
                  <a:noFill/>
                </a:ln>
                <a:solidFill>
                  <a:srgbClr val="229274"/>
                </a:solidFill>
                <a:effectLst/>
                <a:uLnTx/>
                <a:uFillTx/>
                <a:latin typeface="Arial" pitchFamily="34" charset="0"/>
                <a:ea typeface="+mn-ea"/>
                <a:cs typeface="Arial" pitchFamily="34" charset="0"/>
              </a:rPr>
              <a:t>15/07/13</a:t>
            </a:r>
            <a:endParaRPr kumimoji="0" lang="en-GB" sz="1000" b="1" i="0" u="none" strike="noStrike" kern="1200" cap="none" spc="0" normalizeH="0" baseline="0" noProof="0" dirty="0" smtClean="0">
              <a:ln>
                <a:noFill/>
              </a:ln>
              <a:solidFill>
                <a:srgbClr val="229274"/>
              </a:solidFill>
              <a:effectLst/>
              <a:uLnTx/>
              <a:uFillTx/>
              <a:latin typeface="Arial" pitchFamily="34" charset="0"/>
              <a:ea typeface="+mn-ea"/>
              <a:cs typeface="Arial" pitchFamily="34" charset="0"/>
            </a:endParaRPr>
          </a:p>
        </p:txBody>
      </p:sp>
      <p:sp>
        <p:nvSpPr>
          <p:cNvPr id="11" name="Text Placeholder 37"/>
          <p:cNvSpPr>
            <a:spLocks noGrp="1"/>
          </p:cNvSpPr>
          <p:nvPr>
            <p:ph type="body" sz="quarter" idx="16" hasCustomPrompt="1"/>
          </p:nvPr>
        </p:nvSpPr>
        <p:spPr>
          <a:xfrm>
            <a:off x="1476375" y="260350"/>
            <a:ext cx="4319761" cy="216322"/>
          </a:xfrm>
        </p:spPr>
        <p:txBody>
          <a:bodyPr>
            <a:normAutofit/>
          </a:bodyPr>
          <a:lstStyle>
            <a:lvl1pPr>
              <a:buNone/>
              <a:defRPr sz="1000" b="1">
                <a:latin typeface="Arial" pitchFamily="34" charset="0"/>
                <a:cs typeface="Arial" pitchFamily="34" charset="0"/>
              </a:defRPr>
            </a:lvl1pPr>
          </a:lstStyle>
          <a:p>
            <a:pPr lvl="0"/>
            <a:r>
              <a:rPr lang="en-GB" dirty="0" smtClean="0"/>
              <a:t>PRESENTATION TITLE</a:t>
            </a:r>
            <a:endParaRPr lang="en-GB" dirty="0"/>
          </a:p>
        </p:txBody>
      </p:sp>
      <p:sp>
        <p:nvSpPr>
          <p:cNvPr id="12" name="Text Placeholder 39"/>
          <p:cNvSpPr>
            <a:spLocks noGrp="1"/>
          </p:cNvSpPr>
          <p:nvPr>
            <p:ph type="body" sz="quarter" idx="17" hasCustomPrompt="1"/>
          </p:nvPr>
        </p:nvSpPr>
        <p:spPr>
          <a:xfrm>
            <a:off x="1476375" y="476672"/>
            <a:ext cx="3959225" cy="288032"/>
          </a:xfrm>
        </p:spPr>
        <p:txBody>
          <a:bodyPr>
            <a:normAutofit/>
          </a:bodyPr>
          <a:lstStyle>
            <a:lvl1pPr>
              <a:buNone/>
              <a:defRPr sz="1000">
                <a:latin typeface="Arial" pitchFamily="34" charset="0"/>
                <a:cs typeface="Arial" pitchFamily="34" charset="0"/>
              </a:defRPr>
            </a:lvl1pPr>
          </a:lstStyle>
          <a:p>
            <a:pPr lvl="0"/>
            <a:r>
              <a:rPr lang="en-GB" dirty="0" err="1" smtClean="0"/>
              <a:t>Lorem</a:t>
            </a:r>
            <a:r>
              <a:rPr lang="en-GB" dirty="0" smtClean="0"/>
              <a:t> </a:t>
            </a:r>
            <a:r>
              <a:rPr lang="en-GB" dirty="0" err="1" smtClean="0"/>
              <a:t>ipsum</a:t>
            </a:r>
            <a:r>
              <a:rPr lang="en-GB" dirty="0" smtClean="0"/>
              <a:t> </a:t>
            </a:r>
            <a:r>
              <a:rPr lang="en-GB" dirty="0" err="1" smtClean="0"/>
              <a:t>dolar</a:t>
            </a:r>
            <a:r>
              <a:rPr lang="en-GB" dirty="0" smtClean="0"/>
              <a:t> sit </a:t>
            </a:r>
            <a:r>
              <a:rPr lang="en-GB" dirty="0" err="1" smtClean="0"/>
              <a:t>amet</a:t>
            </a:r>
            <a:r>
              <a:rPr lang="en-GB" dirty="0" smtClean="0"/>
              <a:t> </a:t>
            </a:r>
            <a:r>
              <a:rPr lang="en-GB" dirty="0" err="1" smtClean="0"/>
              <a:t>consectetur</a:t>
            </a:r>
            <a:r>
              <a:rPr lang="en-GB" dirty="0" smtClean="0"/>
              <a:t> </a:t>
            </a:r>
            <a:r>
              <a:rPr lang="en-GB" dirty="0" err="1" smtClean="0"/>
              <a:t>adipiscing</a:t>
            </a:r>
            <a:endParaRPr lang="en-GB" dirty="0"/>
          </a:p>
        </p:txBody>
      </p:sp>
      <p:sp>
        <p:nvSpPr>
          <p:cNvPr id="14" name="Text Placeholder 13"/>
          <p:cNvSpPr>
            <a:spLocks noGrp="1"/>
          </p:cNvSpPr>
          <p:nvPr>
            <p:ph type="body" sz="quarter" idx="19" hasCustomPrompt="1"/>
          </p:nvPr>
        </p:nvSpPr>
        <p:spPr>
          <a:xfrm>
            <a:off x="212168" y="2708300"/>
            <a:ext cx="3927784" cy="3006700"/>
          </a:xfrm>
        </p:spPr>
        <p:txBody>
          <a:bodyPr>
            <a:noAutofit/>
          </a:bodyPr>
          <a:lstStyle>
            <a:lvl1pPr marL="0" marR="0" indent="0" algn="l" defTabSz="914400" rtl="0" eaLnBrk="0" fontAlgn="base" latinLnBrk="0" hangingPunct="0">
              <a:lnSpc>
                <a:spcPct val="100000"/>
              </a:lnSpc>
              <a:spcBef>
                <a:spcPct val="0"/>
              </a:spcBef>
              <a:spcAft>
                <a:spcPct val="0"/>
              </a:spcAft>
              <a:buClr>
                <a:srgbClr val="4DC19D"/>
              </a:buClr>
              <a:buSzTx/>
              <a:buFontTx/>
              <a:buNone/>
              <a:tabLst/>
              <a:defRPr sz="1400">
                <a:latin typeface="Arial" pitchFamily="34" charset="0"/>
                <a:cs typeface="Arial" pitchFamily="34" charset="0"/>
              </a:defRPr>
            </a:lvl1pPr>
          </a:lstStyle>
          <a:p>
            <a:pPr marL="0" marR="0" lvl="0" indent="0" algn="l" defTabSz="914400" rtl="0" eaLnBrk="0" fontAlgn="base" latinLnBrk="0" hangingPunct="0">
              <a:lnSpc>
                <a:spcPct val="100000"/>
              </a:lnSpc>
              <a:spcBef>
                <a:spcPct val="0"/>
              </a:spcBef>
              <a:spcAft>
                <a:spcPct val="0"/>
              </a:spcAft>
              <a:buClr>
                <a:srgbClr val="4DC19D"/>
              </a:buClr>
              <a:buSzTx/>
              <a:buFontTx/>
              <a:buNone/>
              <a:tabLst/>
              <a:defRPr/>
            </a:pPr>
            <a:r>
              <a:rPr kumimoji="0" lang="en-US" sz="1400" b="0" i="0" u="none" strike="noStrike" kern="1200" cap="none" spc="0" normalizeH="0" baseline="0" noProof="0" dirty="0" err="1" smtClean="0">
                <a:ln>
                  <a:noFill/>
                </a:ln>
                <a:solidFill>
                  <a:srgbClr val="000000"/>
                </a:solidFill>
                <a:effectLst/>
                <a:uLnTx/>
                <a:uFillTx/>
                <a:latin typeface="Arial" charset="0"/>
                <a:cs typeface="Arial" charset="0"/>
              </a:rPr>
              <a:t>Sed</a:t>
            </a:r>
            <a:r>
              <a:rPr kumimoji="0" lang="en-US" sz="1400" b="0" i="0" u="none" strike="noStrike" kern="1200" cap="none" spc="0" normalizeH="0" baseline="0" noProof="0" dirty="0" smtClean="0">
                <a:ln>
                  <a:noFill/>
                </a:ln>
                <a:solidFill>
                  <a:srgbClr val="000000"/>
                </a:solidFill>
                <a:effectLst/>
                <a:uLnTx/>
                <a:uFillTx/>
                <a:latin typeface="Arial" charset="0"/>
                <a:cs typeface="Arial" charset="0"/>
              </a:rPr>
              <a:t> </a:t>
            </a:r>
            <a:r>
              <a:rPr kumimoji="0" lang="en-US" sz="1400" b="0" i="0" u="none" strike="noStrike" kern="1200" cap="none" spc="0" normalizeH="0" baseline="0" noProof="0" dirty="0" err="1" smtClean="0">
                <a:ln>
                  <a:noFill/>
                </a:ln>
                <a:solidFill>
                  <a:srgbClr val="000000"/>
                </a:solidFill>
                <a:effectLst/>
                <a:uLnTx/>
                <a:uFillTx/>
                <a:latin typeface="Arial" charset="0"/>
                <a:cs typeface="Arial" charset="0"/>
              </a:rPr>
              <a:t>ut</a:t>
            </a:r>
            <a:r>
              <a:rPr kumimoji="0" lang="en-US" sz="1400" b="0" i="0" u="none" strike="noStrike" kern="1200" cap="none" spc="0" normalizeH="0" baseline="0" noProof="0" dirty="0" smtClean="0">
                <a:ln>
                  <a:noFill/>
                </a:ln>
                <a:solidFill>
                  <a:srgbClr val="000000"/>
                </a:solidFill>
                <a:effectLst/>
                <a:uLnTx/>
                <a:uFillTx/>
                <a:latin typeface="Arial" charset="0"/>
                <a:cs typeface="Arial" charset="0"/>
              </a:rPr>
              <a:t> </a:t>
            </a:r>
            <a:r>
              <a:rPr kumimoji="0" lang="en-US" sz="1400" b="0" i="0" u="none" strike="noStrike" kern="1200" cap="none" spc="0" normalizeH="0" baseline="0" noProof="0" dirty="0" err="1" smtClean="0">
                <a:ln>
                  <a:noFill/>
                </a:ln>
                <a:solidFill>
                  <a:srgbClr val="000000"/>
                </a:solidFill>
                <a:effectLst/>
                <a:uLnTx/>
                <a:uFillTx/>
                <a:latin typeface="Arial" charset="0"/>
                <a:cs typeface="Arial" charset="0"/>
              </a:rPr>
              <a:t>perspiciatis</a:t>
            </a:r>
            <a:r>
              <a:rPr kumimoji="0" lang="en-US" sz="1400" b="0" i="0" u="none" strike="noStrike" kern="1200" cap="none" spc="0" normalizeH="0" baseline="0" noProof="0" dirty="0" smtClean="0">
                <a:ln>
                  <a:noFill/>
                </a:ln>
                <a:solidFill>
                  <a:srgbClr val="000000"/>
                </a:solidFill>
                <a:effectLst/>
                <a:uLnTx/>
                <a:uFillTx/>
                <a:latin typeface="Arial" charset="0"/>
                <a:cs typeface="Arial" charset="0"/>
              </a:rPr>
              <a:t> </a:t>
            </a:r>
            <a:r>
              <a:rPr kumimoji="0" lang="en-US" sz="1400" b="0" i="0" u="none" strike="noStrike" kern="1200" cap="none" spc="0" normalizeH="0" baseline="0" noProof="0" dirty="0" err="1" smtClean="0">
                <a:ln>
                  <a:noFill/>
                </a:ln>
                <a:solidFill>
                  <a:srgbClr val="000000"/>
                </a:solidFill>
                <a:effectLst/>
                <a:uLnTx/>
                <a:uFillTx/>
                <a:latin typeface="Arial" charset="0"/>
                <a:cs typeface="Arial" charset="0"/>
              </a:rPr>
              <a:t>unde</a:t>
            </a:r>
            <a:r>
              <a:rPr kumimoji="0" lang="en-US" sz="1400" b="0" i="0" u="none" strike="noStrike" kern="1200" cap="none" spc="0" normalizeH="0" baseline="0" noProof="0" dirty="0" smtClean="0">
                <a:ln>
                  <a:noFill/>
                </a:ln>
                <a:solidFill>
                  <a:srgbClr val="000000"/>
                </a:solidFill>
                <a:effectLst/>
                <a:uLnTx/>
                <a:uFillTx/>
                <a:latin typeface="Arial" charset="0"/>
                <a:cs typeface="Arial" charset="0"/>
              </a:rPr>
              <a:t> </a:t>
            </a:r>
            <a:r>
              <a:rPr kumimoji="0" lang="en-US" sz="1400" b="0" i="0" u="none" strike="noStrike" kern="1200" cap="none" spc="0" normalizeH="0" baseline="0" noProof="0" dirty="0" err="1" smtClean="0">
                <a:ln>
                  <a:noFill/>
                </a:ln>
                <a:solidFill>
                  <a:srgbClr val="000000"/>
                </a:solidFill>
                <a:effectLst/>
                <a:uLnTx/>
                <a:uFillTx/>
                <a:latin typeface="Arial" charset="0"/>
                <a:cs typeface="Arial" charset="0"/>
              </a:rPr>
              <a:t>omnis</a:t>
            </a:r>
            <a:r>
              <a:rPr kumimoji="0" lang="en-US" sz="1400" b="0" i="0" u="none" strike="noStrike" kern="1200" cap="none" spc="0" normalizeH="0" baseline="0" noProof="0" dirty="0" smtClean="0">
                <a:ln>
                  <a:noFill/>
                </a:ln>
                <a:solidFill>
                  <a:srgbClr val="000000"/>
                </a:solidFill>
                <a:effectLst/>
                <a:uLnTx/>
                <a:uFillTx/>
                <a:latin typeface="Arial" charset="0"/>
                <a:cs typeface="Arial" charset="0"/>
              </a:rPr>
              <a:t> error sit </a:t>
            </a:r>
            <a:r>
              <a:rPr kumimoji="0" lang="en-US" sz="1400" b="0" i="0" u="none" strike="noStrike" kern="1200" cap="none" spc="0" normalizeH="0" baseline="0" noProof="0" dirty="0" err="1" smtClean="0">
                <a:ln>
                  <a:noFill/>
                </a:ln>
                <a:solidFill>
                  <a:srgbClr val="000000"/>
                </a:solidFill>
                <a:effectLst/>
                <a:uLnTx/>
                <a:uFillTx/>
                <a:latin typeface="Arial" charset="0"/>
                <a:cs typeface="Arial" charset="0"/>
              </a:rPr>
              <a:t>voluptat</a:t>
            </a:r>
            <a:r>
              <a:rPr kumimoji="0" lang="en-US" sz="1400" b="0" i="0" u="none" strike="noStrike" kern="1200" cap="none" spc="0" normalizeH="0" baseline="0" noProof="0" dirty="0" smtClean="0">
                <a:ln>
                  <a:noFill/>
                </a:ln>
                <a:solidFill>
                  <a:srgbClr val="000000"/>
                </a:solidFill>
                <a:effectLst/>
                <a:uLnTx/>
                <a:uFillTx/>
                <a:latin typeface="Arial" charset="0"/>
                <a:cs typeface="Arial" charset="0"/>
              </a:rPr>
              <a:t> </a:t>
            </a:r>
            <a:r>
              <a:rPr kumimoji="0" lang="en-US" sz="1400" b="0" i="0" u="none" strike="noStrike" kern="1200" cap="none" spc="0" normalizeH="0" baseline="0" noProof="0" dirty="0" err="1" smtClean="0">
                <a:ln>
                  <a:noFill/>
                </a:ln>
                <a:solidFill>
                  <a:srgbClr val="000000"/>
                </a:solidFill>
                <a:effectLst/>
                <a:uLnTx/>
                <a:uFillTx/>
                <a:latin typeface="Arial" charset="0"/>
                <a:cs typeface="Arial" charset="0"/>
              </a:rPr>
              <a:t>accusm</a:t>
            </a:r>
            <a:r>
              <a:rPr kumimoji="0" lang="en-US" sz="1400" b="0" i="0" u="none" strike="noStrike" kern="1200" cap="none" spc="0" normalizeH="0" baseline="0" noProof="0" dirty="0" smtClean="0">
                <a:ln>
                  <a:noFill/>
                </a:ln>
                <a:solidFill>
                  <a:srgbClr val="000000"/>
                </a:solidFill>
                <a:effectLst/>
                <a:uLnTx/>
                <a:uFillTx/>
                <a:latin typeface="Arial" charset="0"/>
                <a:cs typeface="Arial" charset="0"/>
              </a:rPr>
              <a:t> </a:t>
            </a:r>
            <a:r>
              <a:rPr kumimoji="0" lang="en-US" sz="1400" b="0" i="0" u="none" strike="noStrike" kern="1200" cap="none" spc="0" normalizeH="0" baseline="0" noProof="0" dirty="0" err="1" smtClean="0">
                <a:ln>
                  <a:noFill/>
                </a:ln>
                <a:solidFill>
                  <a:srgbClr val="000000"/>
                </a:solidFill>
                <a:effectLst/>
                <a:uLnTx/>
                <a:uFillTx/>
                <a:latin typeface="Arial" charset="0"/>
                <a:cs typeface="Arial" charset="0"/>
              </a:rPr>
              <a:t>dolmquedicta</a:t>
            </a:r>
            <a:r>
              <a:rPr kumimoji="0" lang="en-US" sz="1400" b="0" i="0" u="none" strike="noStrike" kern="1200" cap="none" spc="0" normalizeH="0" baseline="0" noProof="0" dirty="0" smtClean="0">
                <a:ln>
                  <a:noFill/>
                </a:ln>
                <a:solidFill>
                  <a:srgbClr val="000000"/>
                </a:solidFill>
                <a:effectLst/>
                <a:uLnTx/>
                <a:uFillTx/>
                <a:latin typeface="Arial" charset="0"/>
                <a:cs typeface="Arial" charset="0"/>
              </a:rPr>
              <a:t> </a:t>
            </a:r>
            <a:r>
              <a:rPr kumimoji="0" lang="en-US" sz="1400" b="0" i="0" u="none" strike="noStrike" kern="1200" cap="none" spc="0" normalizeH="0" baseline="0" noProof="0" dirty="0" err="1" smtClean="0">
                <a:ln>
                  <a:noFill/>
                </a:ln>
                <a:solidFill>
                  <a:srgbClr val="000000"/>
                </a:solidFill>
                <a:effectLst/>
                <a:uLnTx/>
                <a:uFillTx/>
                <a:latin typeface="Arial" charset="0"/>
                <a:cs typeface="Arial" charset="0"/>
              </a:rPr>
              <a:t>sunt</a:t>
            </a:r>
            <a:r>
              <a:rPr kumimoji="0" lang="en-US" sz="1400" b="0" i="0" u="none" strike="noStrike" kern="1200" cap="none" spc="0" normalizeH="0" baseline="0" noProof="0" dirty="0" smtClean="0">
                <a:ln>
                  <a:noFill/>
                </a:ln>
                <a:solidFill>
                  <a:srgbClr val="000000"/>
                </a:solidFill>
                <a:effectLst/>
                <a:uLnTx/>
                <a:uFillTx/>
                <a:latin typeface="Arial" charset="0"/>
                <a:cs typeface="Arial" charset="0"/>
              </a:rPr>
              <a:t> </a:t>
            </a:r>
            <a:r>
              <a:rPr kumimoji="0" lang="en-US" sz="1400" b="0" i="0" u="none" strike="noStrike" kern="1200" cap="none" spc="0" normalizeH="0" baseline="0" noProof="0" dirty="0" err="1" smtClean="0">
                <a:ln>
                  <a:noFill/>
                </a:ln>
                <a:solidFill>
                  <a:srgbClr val="000000"/>
                </a:solidFill>
                <a:effectLst/>
                <a:uLnTx/>
                <a:uFillTx/>
                <a:latin typeface="Arial" charset="0"/>
                <a:cs typeface="Arial" charset="0"/>
              </a:rPr>
              <a:t>explicabo</a:t>
            </a:r>
            <a:r>
              <a:rPr kumimoji="0" lang="en-US" sz="1400" b="0" i="0" u="none" strike="noStrike" kern="1200" cap="none" spc="0" normalizeH="0" baseline="0" noProof="0" dirty="0" smtClean="0">
                <a:ln>
                  <a:noFill/>
                </a:ln>
                <a:solidFill>
                  <a:srgbClr val="000000"/>
                </a:solidFill>
                <a:effectLst/>
                <a:uLnTx/>
                <a:uFillTx/>
                <a:latin typeface="Arial" charset="0"/>
                <a:cs typeface="Arial" charset="0"/>
              </a:rPr>
              <a:t> </a:t>
            </a:r>
            <a:r>
              <a:rPr kumimoji="0" lang="en-US" sz="1400" b="0" i="0" u="none" strike="noStrike" kern="1200" cap="none" spc="0" normalizeH="0" baseline="0" noProof="0" dirty="0" err="1" smtClean="0">
                <a:ln>
                  <a:noFill/>
                </a:ln>
                <a:solidFill>
                  <a:srgbClr val="000000"/>
                </a:solidFill>
                <a:effectLst/>
                <a:uLnTx/>
                <a:uFillTx/>
                <a:latin typeface="Arial" charset="0"/>
                <a:cs typeface="Arial" charset="0"/>
              </a:rPr>
              <a:t>ed</a:t>
            </a:r>
            <a:r>
              <a:rPr kumimoji="0" lang="en-US" sz="1400" b="0" i="0" u="none" strike="noStrike" kern="1200" cap="none" spc="0" normalizeH="0" baseline="0" noProof="0" dirty="0" smtClean="0">
                <a:ln>
                  <a:noFill/>
                </a:ln>
                <a:solidFill>
                  <a:srgbClr val="000000"/>
                </a:solidFill>
                <a:effectLst/>
                <a:uLnTx/>
                <a:uFillTx/>
                <a:latin typeface="Arial" charset="0"/>
                <a:cs typeface="Arial" charset="0"/>
              </a:rPr>
              <a:t> </a:t>
            </a:r>
            <a:r>
              <a:rPr kumimoji="0" lang="en-US" sz="1400" b="0" i="0" u="none" strike="noStrike" kern="1200" cap="none" spc="0" normalizeH="0" baseline="0" noProof="0" dirty="0" err="1" smtClean="0">
                <a:ln>
                  <a:noFill/>
                </a:ln>
                <a:solidFill>
                  <a:srgbClr val="000000"/>
                </a:solidFill>
                <a:effectLst/>
                <a:uLnTx/>
                <a:uFillTx/>
                <a:latin typeface="Arial" charset="0"/>
                <a:cs typeface="Arial" charset="0"/>
              </a:rPr>
              <a:t>ut</a:t>
            </a:r>
            <a:r>
              <a:rPr kumimoji="0" lang="en-US" sz="1400" b="0" i="0" u="none" strike="noStrike" kern="1200" cap="none" spc="0" normalizeH="0" baseline="0" noProof="0" dirty="0" smtClean="0">
                <a:ln>
                  <a:noFill/>
                </a:ln>
                <a:solidFill>
                  <a:srgbClr val="000000"/>
                </a:solidFill>
                <a:effectLst/>
                <a:uLnTx/>
                <a:uFillTx/>
                <a:latin typeface="Arial" charset="0"/>
                <a:cs typeface="Arial" charset="0"/>
              </a:rPr>
              <a:t> </a:t>
            </a:r>
            <a:r>
              <a:rPr kumimoji="0" lang="en-US" sz="1400" b="0" i="0" u="none" strike="noStrike" kern="1200" cap="none" spc="0" normalizeH="0" baseline="0" noProof="0" dirty="0" err="1" smtClean="0">
                <a:ln>
                  <a:noFill/>
                </a:ln>
                <a:solidFill>
                  <a:srgbClr val="000000"/>
                </a:solidFill>
                <a:effectLst/>
                <a:uLnTx/>
                <a:uFillTx/>
                <a:latin typeface="Arial" charset="0"/>
                <a:cs typeface="Arial" charset="0"/>
              </a:rPr>
              <a:t>perspiciatis</a:t>
            </a:r>
            <a:r>
              <a:rPr kumimoji="0" lang="en-US" sz="1400" b="0" i="0" u="none" strike="noStrike" kern="1200" cap="none" spc="0" normalizeH="0" baseline="0" noProof="0" dirty="0" smtClean="0">
                <a:ln>
                  <a:noFill/>
                </a:ln>
                <a:solidFill>
                  <a:srgbClr val="000000"/>
                </a:solidFill>
                <a:effectLst/>
                <a:uLnTx/>
                <a:uFillTx/>
                <a:latin typeface="Arial" charset="0"/>
                <a:cs typeface="Arial" charset="0"/>
              </a:rPr>
              <a:t> </a:t>
            </a:r>
            <a:r>
              <a:rPr kumimoji="0" lang="en-US" sz="1400" b="0" i="0" u="none" strike="noStrike" kern="1200" cap="none" spc="0" normalizeH="0" baseline="0" noProof="0" dirty="0" err="1" smtClean="0">
                <a:ln>
                  <a:noFill/>
                </a:ln>
                <a:solidFill>
                  <a:srgbClr val="000000"/>
                </a:solidFill>
                <a:effectLst/>
                <a:uLnTx/>
                <a:uFillTx/>
                <a:latin typeface="Arial" charset="0"/>
                <a:cs typeface="Arial" charset="0"/>
              </a:rPr>
              <a:t>unde</a:t>
            </a:r>
            <a:r>
              <a:rPr kumimoji="0" lang="en-US" sz="1400" b="0" i="0" u="none" strike="noStrike" kern="1200" cap="none" spc="0" normalizeH="0" baseline="0" noProof="0" dirty="0" smtClean="0">
                <a:ln>
                  <a:noFill/>
                </a:ln>
                <a:solidFill>
                  <a:srgbClr val="000000"/>
                </a:solidFill>
                <a:effectLst/>
                <a:uLnTx/>
                <a:uFillTx/>
                <a:latin typeface="Arial" charset="0"/>
                <a:cs typeface="Arial" charset="0"/>
              </a:rPr>
              <a:t> </a:t>
            </a:r>
            <a:r>
              <a:rPr kumimoji="0" lang="en-US" sz="1400" b="0" i="0" u="none" strike="noStrike" kern="1200" cap="none" spc="0" normalizeH="0" baseline="0" noProof="0" dirty="0" err="1" smtClean="0">
                <a:ln>
                  <a:noFill/>
                </a:ln>
                <a:solidFill>
                  <a:srgbClr val="000000"/>
                </a:solidFill>
                <a:effectLst/>
                <a:uLnTx/>
                <a:uFillTx/>
                <a:latin typeface="Arial" charset="0"/>
                <a:cs typeface="Arial" charset="0"/>
              </a:rPr>
              <a:t>omnis</a:t>
            </a:r>
            <a:r>
              <a:rPr kumimoji="0" lang="en-US" sz="1400" b="0" i="0" u="none" strike="noStrike" kern="1200" cap="none" spc="0" normalizeH="0" baseline="0" noProof="0" dirty="0" smtClean="0">
                <a:ln>
                  <a:noFill/>
                </a:ln>
                <a:solidFill>
                  <a:srgbClr val="000000"/>
                </a:solidFill>
                <a:effectLst/>
                <a:uLnTx/>
                <a:uFillTx/>
                <a:latin typeface="Arial" charset="0"/>
                <a:cs typeface="Arial" charset="0"/>
              </a:rPr>
              <a:t> error sit </a:t>
            </a:r>
            <a:r>
              <a:rPr kumimoji="0" lang="en-US" sz="1400" b="0" i="0" u="none" strike="noStrike" kern="1200" cap="none" spc="0" normalizeH="0" baseline="0" noProof="0" dirty="0" err="1" smtClean="0">
                <a:ln>
                  <a:noFill/>
                </a:ln>
                <a:solidFill>
                  <a:srgbClr val="000000"/>
                </a:solidFill>
                <a:effectLst/>
                <a:uLnTx/>
                <a:uFillTx/>
                <a:latin typeface="Arial" charset="0"/>
                <a:cs typeface="Arial" charset="0"/>
              </a:rPr>
              <a:t>voluptat</a:t>
            </a:r>
            <a:r>
              <a:rPr kumimoji="0" lang="en-US" sz="1400" b="0" i="0" u="none" strike="noStrike" kern="1200" cap="none" spc="0" normalizeH="0" baseline="0" noProof="0" dirty="0" smtClean="0">
                <a:ln>
                  <a:noFill/>
                </a:ln>
                <a:solidFill>
                  <a:srgbClr val="000000"/>
                </a:solidFill>
                <a:effectLst/>
                <a:uLnTx/>
                <a:uFillTx/>
                <a:latin typeface="Arial" charset="0"/>
                <a:cs typeface="Arial" charset="0"/>
              </a:rPr>
              <a:t> </a:t>
            </a:r>
            <a:r>
              <a:rPr kumimoji="0" lang="en-US" sz="1400" b="0" i="0" u="none" strike="noStrike" kern="1200" cap="none" spc="0" normalizeH="0" baseline="0" noProof="0" dirty="0" err="1" smtClean="0">
                <a:ln>
                  <a:noFill/>
                </a:ln>
                <a:solidFill>
                  <a:srgbClr val="000000"/>
                </a:solidFill>
                <a:effectLst/>
                <a:uLnTx/>
                <a:uFillTx/>
                <a:latin typeface="Arial" charset="0"/>
                <a:cs typeface="Arial" charset="0"/>
              </a:rPr>
              <a:t>accusm</a:t>
            </a:r>
            <a:r>
              <a:rPr kumimoji="0" lang="en-US" sz="1400" b="0" i="0" u="none" strike="noStrike" kern="1200" cap="none" spc="0" normalizeH="0" baseline="0" noProof="0" dirty="0" smtClean="0">
                <a:ln>
                  <a:noFill/>
                </a:ln>
                <a:solidFill>
                  <a:srgbClr val="000000"/>
                </a:solidFill>
                <a:effectLst/>
                <a:uLnTx/>
                <a:uFillTx/>
                <a:latin typeface="Arial" charset="0"/>
                <a:cs typeface="Arial" charset="0"/>
              </a:rPr>
              <a:t> </a:t>
            </a:r>
            <a:r>
              <a:rPr kumimoji="0" lang="en-US" sz="1400" b="0" i="0" u="none" strike="noStrike" kern="1200" cap="none" spc="0" normalizeH="0" baseline="0" noProof="0" dirty="0" err="1" smtClean="0">
                <a:ln>
                  <a:noFill/>
                </a:ln>
                <a:solidFill>
                  <a:srgbClr val="000000"/>
                </a:solidFill>
                <a:effectLst/>
                <a:uLnTx/>
                <a:uFillTx/>
                <a:latin typeface="Arial" charset="0"/>
                <a:cs typeface="Arial" charset="0"/>
              </a:rPr>
              <a:t>dolmquedicta</a:t>
            </a:r>
            <a:r>
              <a:rPr kumimoji="0" lang="en-US" sz="1400" b="0" i="0" u="none" strike="noStrike" kern="1200" cap="none" spc="0" normalizeH="0" baseline="0" noProof="0" dirty="0" smtClean="0">
                <a:ln>
                  <a:noFill/>
                </a:ln>
                <a:solidFill>
                  <a:srgbClr val="000000"/>
                </a:solidFill>
                <a:effectLst/>
                <a:uLnTx/>
                <a:uFillTx/>
                <a:latin typeface="Arial" charset="0"/>
                <a:cs typeface="Arial" charset="0"/>
              </a:rPr>
              <a:t> </a:t>
            </a:r>
            <a:r>
              <a:rPr kumimoji="0" lang="en-US" sz="1400" b="0" i="0" u="none" strike="noStrike" kern="1200" cap="none" spc="0" normalizeH="0" baseline="0" noProof="0" dirty="0" err="1" smtClean="0">
                <a:ln>
                  <a:noFill/>
                </a:ln>
                <a:solidFill>
                  <a:srgbClr val="000000"/>
                </a:solidFill>
                <a:effectLst/>
                <a:uLnTx/>
                <a:uFillTx/>
                <a:latin typeface="Arial" charset="0"/>
                <a:cs typeface="Arial" charset="0"/>
              </a:rPr>
              <a:t>sunt</a:t>
            </a:r>
            <a:r>
              <a:rPr kumimoji="0" lang="en-US" sz="1400" b="0" i="0" u="none" strike="noStrike" kern="1200" cap="none" spc="0" normalizeH="0" baseline="0" noProof="0" dirty="0" smtClean="0">
                <a:ln>
                  <a:noFill/>
                </a:ln>
                <a:solidFill>
                  <a:srgbClr val="000000"/>
                </a:solidFill>
                <a:effectLst/>
                <a:uLnTx/>
                <a:uFillTx/>
                <a:latin typeface="Arial" charset="0"/>
                <a:cs typeface="Arial" charset="0"/>
              </a:rPr>
              <a:t> </a:t>
            </a:r>
            <a:r>
              <a:rPr kumimoji="0" lang="en-US" sz="1400" b="0" i="0" u="none" strike="noStrike" kern="1200" cap="none" spc="0" normalizeH="0" baseline="0" noProof="0" dirty="0" err="1" smtClean="0">
                <a:ln>
                  <a:noFill/>
                </a:ln>
                <a:solidFill>
                  <a:srgbClr val="000000"/>
                </a:solidFill>
                <a:effectLst/>
                <a:uLnTx/>
                <a:uFillTx/>
                <a:latin typeface="Arial" charset="0"/>
                <a:cs typeface="Arial" charset="0"/>
              </a:rPr>
              <a:t>explicabo</a:t>
            </a:r>
            <a:r>
              <a:rPr kumimoji="0" lang="en-US" sz="1400" b="0" i="0" u="none" strike="noStrike" kern="1200" cap="none" spc="0" normalizeH="0" baseline="0" noProof="0" dirty="0" smtClean="0">
                <a:ln>
                  <a:noFill/>
                </a:ln>
                <a:solidFill>
                  <a:srgbClr val="000000"/>
                </a:solidFill>
                <a:effectLst/>
                <a:uLnTx/>
                <a:uFillTx/>
                <a:latin typeface="Arial" charset="0"/>
                <a:cs typeface="Arial" charset="0"/>
              </a:rPr>
              <a:t> </a:t>
            </a:r>
            <a:r>
              <a:rPr kumimoji="0" lang="en-US" sz="1400" b="0" i="0" u="none" strike="noStrike" kern="1200" cap="none" spc="0" normalizeH="0" baseline="0" noProof="0" dirty="0" err="1" smtClean="0">
                <a:ln>
                  <a:noFill/>
                </a:ln>
                <a:solidFill>
                  <a:srgbClr val="000000"/>
                </a:solidFill>
                <a:effectLst/>
                <a:uLnTx/>
                <a:uFillTx/>
                <a:latin typeface="Arial" charset="0"/>
                <a:cs typeface="Arial" charset="0"/>
              </a:rPr>
              <a:t>Lautium</a:t>
            </a:r>
            <a:r>
              <a:rPr kumimoji="0" lang="en-US" sz="1400" b="0" i="0" u="none" strike="noStrike" kern="1200" cap="none" spc="0" normalizeH="0" baseline="0" noProof="0" dirty="0" smtClean="0">
                <a:ln>
                  <a:noFill/>
                </a:ln>
                <a:solidFill>
                  <a:srgbClr val="000000"/>
                </a:solidFill>
                <a:effectLst/>
                <a:uLnTx/>
                <a:uFillTx/>
                <a:latin typeface="Arial" charset="0"/>
                <a:cs typeface="Arial" charset="0"/>
              </a:rPr>
              <a:t>, </a:t>
            </a:r>
            <a:r>
              <a:rPr kumimoji="0" lang="en-US" sz="1400" b="0" i="0" u="none" strike="noStrike" kern="1200" cap="none" spc="0" normalizeH="0" baseline="0" noProof="0" dirty="0" err="1" smtClean="0">
                <a:ln>
                  <a:noFill/>
                </a:ln>
                <a:solidFill>
                  <a:srgbClr val="000000"/>
                </a:solidFill>
                <a:effectLst/>
                <a:uLnTx/>
                <a:uFillTx/>
                <a:latin typeface="Arial" charset="0"/>
                <a:cs typeface="Arial" charset="0"/>
              </a:rPr>
              <a:t>totam</a:t>
            </a:r>
            <a:r>
              <a:rPr kumimoji="0" lang="en-US" sz="1400" b="0" i="0" u="none" strike="noStrike" kern="1200" cap="none" spc="0" normalizeH="0" baseline="0" noProof="0" dirty="0" smtClean="0">
                <a:ln>
                  <a:noFill/>
                </a:ln>
                <a:solidFill>
                  <a:srgbClr val="000000"/>
                </a:solidFill>
                <a:effectLst/>
                <a:uLnTx/>
                <a:uFillTx/>
                <a:latin typeface="Arial" charset="0"/>
                <a:cs typeface="Arial" charset="0"/>
              </a:rPr>
              <a:t> </a:t>
            </a:r>
            <a:r>
              <a:rPr kumimoji="0" lang="en-US" sz="1400" b="0" i="0" u="none" strike="noStrike" kern="1200" cap="none" spc="0" normalizeH="0" baseline="0" noProof="0" dirty="0" err="1" smtClean="0">
                <a:ln>
                  <a:noFill/>
                </a:ln>
                <a:solidFill>
                  <a:srgbClr val="000000"/>
                </a:solidFill>
                <a:effectLst/>
                <a:uLnTx/>
                <a:uFillTx/>
                <a:latin typeface="Arial" charset="0"/>
                <a:cs typeface="Arial" charset="0"/>
              </a:rPr>
              <a:t>rem</a:t>
            </a:r>
            <a:r>
              <a:rPr kumimoji="0" lang="en-US" sz="1400" b="0" i="0" u="none" strike="noStrike" kern="1200" cap="none" spc="0" normalizeH="0" baseline="0" noProof="0" dirty="0" smtClean="0">
                <a:ln>
                  <a:noFill/>
                </a:ln>
                <a:solidFill>
                  <a:srgbClr val="000000"/>
                </a:solidFill>
                <a:effectLst/>
                <a:uLnTx/>
                <a:uFillTx/>
                <a:latin typeface="Arial" charset="0"/>
                <a:cs typeface="Arial" charset="0"/>
              </a:rPr>
              <a:t> </a:t>
            </a:r>
            <a:r>
              <a:rPr kumimoji="0" lang="en-US" sz="1400" b="0" i="0" u="none" strike="noStrike" kern="1200" cap="none" spc="0" normalizeH="0" baseline="0" noProof="0" dirty="0" err="1" smtClean="0">
                <a:ln>
                  <a:noFill/>
                </a:ln>
                <a:solidFill>
                  <a:srgbClr val="000000"/>
                </a:solidFill>
                <a:effectLst/>
                <a:uLnTx/>
                <a:uFillTx/>
                <a:latin typeface="Arial" charset="0"/>
                <a:cs typeface="Arial" charset="0"/>
              </a:rPr>
              <a:t>aperiaeaque</a:t>
            </a:r>
            <a:r>
              <a:rPr kumimoji="0" lang="en-US" sz="1400" b="0" i="0" u="none" strike="noStrike" kern="1200" cap="none" spc="0" normalizeH="0" baseline="0" noProof="0" dirty="0" smtClean="0">
                <a:ln>
                  <a:noFill/>
                </a:ln>
                <a:solidFill>
                  <a:srgbClr val="000000"/>
                </a:solidFill>
                <a:effectLst/>
                <a:uLnTx/>
                <a:uFillTx/>
                <a:latin typeface="Arial" charset="0"/>
                <a:cs typeface="Arial" charset="0"/>
              </a:rPr>
              <a:t> </a:t>
            </a:r>
            <a:r>
              <a:rPr kumimoji="0" lang="en-US" sz="1400" b="0" i="0" u="none" strike="noStrike" kern="1200" cap="none" spc="0" normalizeH="0" baseline="0" noProof="0" dirty="0" err="1" smtClean="0">
                <a:ln>
                  <a:noFill/>
                </a:ln>
                <a:solidFill>
                  <a:srgbClr val="000000"/>
                </a:solidFill>
                <a:effectLst/>
                <a:uLnTx/>
                <a:uFillTx/>
                <a:latin typeface="Arial" charset="0"/>
                <a:cs typeface="Arial" charset="0"/>
              </a:rPr>
              <a:t>ipsa</a:t>
            </a:r>
            <a:r>
              <a:rPr kumimoji="0" lang="en-US" sz="1400" b="0" i="0" u="none" strike="noStrike" kern="1200" cap="none" spc="0" normalizeH="0" baseline="0" noProof="0" dirty="0" smtClean="0">
                <a:ln>
                  <a:noFill/>
                </a:ln>
                <a:solidFill>
                  <a:srgbClr val="000000"/>
                </a:solidFill>
                <a:effectLst/>
                <a:uLnTx/>
                <a:uFillTx/>
                <a:latin typeface="Arial" charset="0"/>
                <a:cs typeface="Arial" charset="0"/>
              </a:rPr>
              <a:t> quae </a:t>
            </a:r>
            <a:r>
              <a:rPr kumimoji="0" lang="en-US" sz="1400" b="0" i="0" u="none" strike="noStrike" kern="1200" cap="none" spc="0" normalizeH="0" baseline="0" noProof="0" dirty="0" err="1" smtClean="0">
                <a:ln>
                  <a:noFill/>
                </a:ln>
                <a:solidFill>
                  <a:srgbClr val="000000"/>
                </a:solidFill>
                <a:effectLst/>
                <a:uLnTx/>
                <a:uFillTx/>
                <a:latin typeface="Arial" charset="0"/>
                <a:cs typeface="Arial" charset="0"/>
              </a:rPr>
              <a:t>ab</a:t>
            </a:r>
            <a:r>
              <a:rPr kumimoji="0" lang="en-US" sz="1400" b="0" i="0" u="none" strike="noStrike" kern="1200" cap="none" spc="0" normalizeH="0" baseline="0" noProof="0" dirty="0" smtClean="0">
                <a:ln>
                  <a:noFill/>
                </a:ln>
                <a:solidFill>
                  <a:srgbClr val="000000"/>
                </a:solidFill>
                <a:effectLst/>
                <a:uLnTx/>
                <a:uFillTx/>
                <a:latin typeface="Arial" charset="0"/>
                <a:cs typeface="Arial" charset="0"/>
              </a:rPr>
              <a:t> </a:t>
            </a:r>
            <a:r>
              <a:rPr kumimoji="0" lang="en-US" sz="1400" b="0" i="0" u="none" strike="noStrike" kern="1200" cap="none" spc="0" normalizeH="0" baseline="0" noProof="0" dirty="0" err="1" smtClean="0">
                <a:ln>
                  <a:noFill/>
                </a:ln>
                <a:solidFill>
                  <a:srgbClr val="000000"/>
                </a:solidFill>
                <a:effectLst/>
                <a:uLnTx/>
                <a:uFillTx/>
                <a:latin typeface="Arial" charset="0"/>
                <a:cs typeface="Arial" charset="0"/>
              </a:rPr>
              <a:t>inventore</a:t>
            </a:r>
            <a:r>
              <a:rPr kumimoji="0" lang="en-US" sz="1400" b="0" i="0" u="none" strike="noStrike" kern="1200" cap="none" spc="0" normalizeH="0" baseline="0" noProof="0" dirty="0" smtClean="0">
                <a:ln>
                  <a:noFill/>
                </a:ln>
                <a:solidFill>
                  <a:srgbClr val="000000"/>
                </a:solidFill>
                <a:effectLst/>
                <a:uLnTx/>
                <a:uFillTx/>
                <a:latin typeface="Arial" charset="0"/>
                <a:cs typeface="Arial" charset="0"/>
              </a:rPr>
              <a:t> </a:t>
            </a:r>
            <a:r>
              <a:rPr kumimoji="0" lang="en-US" sz="1400" b="0" i="0" u="none" strike="noStrike" kern="1200" cap="none" spc="0" normalizeH="0" baseline="0" noProof="0" dirty="0" err="1" smtClean="0">
                <a:ln>
                  <a:noFill/>
                </a:ln>
                <a:solidFill>
                  <a:srgbClr val="000000"/>
                </a:solidFill>
                <a:effectLst/>
                <a:uLnTx/>
                <a:uFillTx/>
                <a:latin typeface="Arial" charset="0"/>
                <a:cs typeface="Arial" charset="0"/>
              </a:rPr>
              <a:t>veritatis</a:t>
            </a:r>
            <a:r>
              <a:rPr kumimoji="0" lang="en-US" sz="1400" b="0" i="0" u="none" strike="noStrike" kern="1200" cap="none" spc="0" normalizeH="0" baseline="0" noProof="0" dirty="0" smtClean="0">
                <a:ln>
                  <a:noFill/>
                </a:ln>
                <a:solidFill>
                  <a:srgbClr val="000000"/>
                </a:solidFill>
                <a:effectLst/>
                <a:uLnTx/>
                <a:uFillTx/>
                <a:latin typeface="Arial" charset="0"/>
                <a:cs typeface="Arial" charset="0"/>
              </a:rPr>
              <a:t> et quasi </a:t>
            </a:r>
            <a:r>
              <a:rPr kumimoji="0" lang="en-US" sz="1400" b="0" i="0" u="none" strike="noStrike" kern="1200" cap="none" spc="0" normalizeH="0" baseline="0" noProof="0" dirty="0" err="1" smtClean="0">
                <a:ln>
                  <a:noFill/>
                </a:ln>
                <a:solidFill>
                  <a:srgbClr val="000000"/>
                </a:solidFill>
                <a:effectLst/>
                <a:uLnTx/>
                <a:uFillTx/>
                <a:latin typeface="Arial" charset="0"/>
                <a:cs typeface="Arial" charset="0"/>
              </a:rPr>
              <a:t>architto</a:t>
            </a:r>
            <a:r>
              <a:rPr kumimoji="0" lang="en-US" sz="1400" b="0" i="0" u="none" strike="noStrike" kern="1200" cap="none" spc="0" normalizeH="0" baseline="0" noProof="0" dirty="0" smtClean="0">
                <a:ln>
                  <a:noFill/>
                </a:ln>
                <a:solidFill>
                  <a:srgbClr val="000000"/>
                </a:solidFill>
                <a:effectLst/>
                <a:uLnTx/>
                <a:uFillTx/>
                <a:latin typeface="Arial" charset="0"/>
                <a:cs typeface="Arial" charset="0"/>
              </a:rPr>
              <a:t> </a:t>
            </a:r>
            <a:r>
              <a:rPr kumimoji="0" lang="en-US" sz="1400" b="0" i="0" u="none" strike="noStrike" kern="1200" cap="none" spc="0" normalizeH="0" baseline="0" noProof="0" dirty="0" err="1" smtClean="0">
                <a:ln>
                  <a:noFill/>
                </a:ln>
                <a:solidFill>
                  <a:srgbClr val="000000"/>
                </a:solidFill>
                <a:effectLst/>
                <a:uLnTx/>
                <a:uFillTx/>
                <a:latin typeface="Arial" charset="0"/>
                <a:cs typeface="Arial" charset="0"/>
              </a:rPr>
              <a:t>beatae</a:t>
            </a:r>
            <a:r>
              <a:rPr kumimoji="0" lang="en-US" sz="1400" b="0" i="0" u="none" strike="noStrike" kern="1200" cap="none" spc="0" normalizeH="0" baseline="0" noProof="0" dirty="0" smtClean="0">
                <a:ln>
                  <a:noFill/>
                </a:ln>
                <a:solidFill>
                  <a:srgbClr val="000000"/>
                </a:solidFill>
                <a:effectLst/>
                <a:uLnTx/>
                <a:uFillTx/>
                <a:latin typeface="Arial" charset="0"/>
                <a:cs typeface="Arial" charset="0"/>
              </a:rPr>
              <a:t> </a:t>
            </a:r>
            <a:r>
              <a:rPr kumimoji="0" lang="en-US" sz="1400" b="0" i="0" u="none" strike="noStrike" kern="1200" cap="none" spc="0" normalizeH="0" baseline="0" noProof="0" dirty="0" err="1" smtClean="0">
                <a:ln>
                  <a:noFill/>
                </a:ln>
                <a:solidFill>
                  <a:srgbClr val="000000"/>
                </a:solidFill>
                <a:effectLst/>
                <a:uLnTx/>
                <a:uFillTx/>
                <a:latin typeface="Arial" charset="0"/>
                <a:cs typeface="Arial" charset="0"/>
              </a:rPr>
              <a:t>vit</a:t>
            </a:r>
            <a:r>
              <a:rPr kumimoji="0" lang="en-US" sz="1400" b="0" i="0" u="none" strike="noStrike" kern="1200" cap="none" spc="0" normalizeH="0" baseline="0" noProof="0" dirty="0" smtClean="0">
                <a:ln>
                  <a:noFill/>
                </a:ln>
                <a:solidFill>
                  <a:srgbClr val="000000"/>
                </a:solidFill>
                <a:effectLst/>
                <a:uLnTx/>
                <a:uFillTx/>
                <a:latin typeface="Arial" charset="0"/>
                <a:cs typeface="Arial" charset="0"/>
              </a:rPr>
              <a:t>.</a:t>
            </a:r>
          </a:p>
          <a:p>
            <a:pPr marL="0" marR="0" lvl="0" indent="0" algn="l" defTabSz="914400" rtl="0" eaLnBrk="0" fontAlgn="base" latinLnBrk="0" hangingPunct="0">
              <a:lnSpc>
                <a:spcPct val="100000"/>
              </a:lnSpc>
              <a:spcBef>
                <a:spcPct val="0"/>
              </a:spcBef>
              <a:spcAft>
                <a:spcPct val="0"/>
              </a:spcAft>
              <a:buClr>
                <a:srgbClr val="4DC19D"/>
              </a:buClr>
              <a:buSzTx/>
              <a:buFontTx/>
              <a:buNone/>
              <a:tabLst/>
              <a:defRPr/>
            </a:pPr>
            <a:endParaRPr kumimoji="0" lang="en-US" sz="1400" b="0" i="0" u="none" strike="noStrike" kern="1200" cap="none" spc="0" normalizeH="0" baseline="0" noProof="0" dirty="0" smtClean="0">
              <a:ln>
                <a:noFill/>
              </a:ln>
              <a:solidFill>
                <a:srgbClr val="000000"/>
              </a:solidFill>
              <a:effectLst/>
              <a:uLnTx/>
              <a:uFillTx/>
              <a:latin typeface="Arial" charset="0"/>
              <a:cs typeface="Arial" charset="0"/>
            </a:endParaRPr>
          </a:p>
          <a:p>
            <a:pPr marL="0" marR="0" lvl="0" indent="0" algn="l" defTabSz="914400" rtl="0" eaLnBrk="0" fontAlgn="base" latinLnBrk="0" hangingPunct="0">
              <a:lnSpc>
                <a:spcPct val="100000"/>
              </a:lnSpc>
              <a:spcBef>
                <a:spcPct val="0"/>
              </a:spcBef>
              <a:spcAft>
                <a:spcPct val="0"/>
              </a:spcAft>
              <a:buClr>
                <a:srgbClr val="4DC19D"/>
              </a:buClr>
              <a:buSzTx/>
              <a:buFontTx/>
              <a:buNone/>
              <a:tabLst/>
              <a:defRPr/>
            </a:pPr>
            <a:r>
              <a:rPr kumimoji="0" lang="en-US" sz="1400" b="0" i="0" u="none" strike="noStrike" kern="1200" cap="none" spc="0" normalizeH="0" baseline="0" noProof="0" dirty="0" err="1" smtClean="0">
                <a:ln>
                  <a:noFill/>
                </a:ln>
                <a:solidFill>
                  <a:srgbClr val="000000"/>
                </a:solidFill>
                <a:effectLst/>
                <a:uLnTx/>
                <a:uFillTx/>
                <a:latin typeface="Arial" charset="0"/>
                <a:cs typeface="Arial" charset="0"/>
              </a:rPr>
              <a:t>omnis</a:t>
            </a:r>
            <a:r>
              <a:rPr kumimoji="0" lang="en-US" sz="1400" b="0" i="0" u="none" strike="noStrike" kern="1200" cap="none" spc="0" normalizeH="0" baseline="0" noProof="0" dirty="0" smtClean="0">
                <a:ln>
                  <a:noFill/>
                </a:ln>
                <a:solidFill>
                  <a:srgbClr val="000000"/>
                </a:solidFill>
                <a:effectLst/>
                <a:uLnTx/>
                <a:uFillTx/>
                <a:latin typeface="Arial" charset="0"/>
                <a:cs typeface="Arial" charset="0"/>
              </a:rPr>
              <a:t> error sit </a:t>
            </a:r>
            <a:r>
              <a:rPr kumimoji="0" lang="en-US" sz="1400" b="0" i="0" u="none" strike="noStrike" kern="1200" cap="none" spc="0" normalizeH="0" baseline="0" noProof="0" dirty="0" err="1" smtClean="0">
                <a:ln>
                  <a:noFill/>
                </a:ln>
                <a:solidFill>
                  <a:srgbClr val="000000"/>
                </a:solidFill>
                <a:effectLst/>
                <a:uLnTx/>
                <a:uFillTx/>
                <a:latin typeface="Arial" charset="0"/>
                <a:cs typeface="Arial" charset="0"/>
              </a:rPr>
              <a:t>voluptat</a:t>
            </a:r>
            <a:r>
              <a:rPr kumimoji="0" lang="en-US" sz="1400" b="0" i="0" u="none" strike="noStrike" kern="1200" cap="none" spc="0" normalizeH="0" baseline="0" noProof="0" dirty="0" smtClean="0">
                <a:ln>
                  <a:noFill/>
                </a:ln>
                <a:solidFill>
                  <a:srgbClr val="000000"/>
                </a:solidFill>
                <a:effectLst/>
                <a:uLnTx/>
                <a:uFillTx/>
                <a:latin typeface="Arial" charset="0"/>
                <a:cs typeface="Arial" charset="0"/>
              </a:rPr>
              <a:t> </a:t>
            </a:r>
            <a:r>
              <a:rPr kumimoji="0" lang="en-US" sz="1400" b="0" i="0" u="none" strike="noStrike" kern="1200" cap="none" spc="0" normalizeH="0" baseline="0" noProof="0" dirty="0" err="1" smtClean="0">
                <a:ln>
                  <a:noFill/>
                </a:ln>
                <a:solidFill>
                  <a:srgbClr val="000000"/>
                </a:solidFill>
                <a:effectLst/>
                <a:uLnTx/>
                <a:uFillTx/>
                <a:latin typeface="Arial" charset="0"/>
                <a:cs typeface="Arial" charset="0"/>
              </a:rPr>
              <a:t>accusm</a:t>
            </a:r>
            <a:r>
              <a:rPr kumimoji="0" lang="en-US" sz="1400" b="0" i="0" u="none" strike="noStrike" kern="1200" cap="none" spc="0" normalizeH="0" baseline="0" noProof="0" dirty="0" smtClean="0">
                <a:ln>
                  <a:noFill/>
                </a:ln>
                <a:solidFill>
                  <a:srgbClr val="000000"/>
                </a:solidFill>
                <a:effectLst/>
                <a:uLnTx/>
                <a:uFillTx/>
                <a:latin typeface="Arial" charset="0"/>
                <a:cs typeface="Arial" charset="0"/>
              </a:rPr>
              <a:t> </a:t>
            </a:r>
            <a:r>
              <a:rPr kumimoji="0" lang="en-US" sz="1400" b="0" i="0" u="none" strike="noStrike" kern="1200" cap="none" spc="0" normalizeH="0" baseline="0" noProof="0" dirty="0" err="1" smtClean="0">
                <a:ln>
                  <a:noFill/>
                </a:ln>
                <a:solidFill>
                  <a:srgbClr val="000000"/>
                </a:solidFill>
                <a:effectLst/>
                <a:uLnTx/>
                <a:uFillTx/>
                <a:latin typeface="Arial" charset="0"/>
                <a:cs typeface="Arial" charset="0"/>
              </a:rPr>
              <a:t>dolmquedicta</a:t>
            </a:r>
            <a:r>
              <a:rPr kumimoji="0" lang="en-US" sz="1400" b="0" i="0" u="none" strike="noStrike" kern="1200" cap="none" spc="0" normalizeH="0" baseline="0" noProof="0" dirty="0" smtClean="0">
                <a:ln>
                  <a:noFill/>
                </a:ln>
                <a:solidFill>
                  <a:srgbClr val="000000"/>
                </a:solidFill>
                <a:effectLst/>
                <a:uLnTx/>
                <a:uFillTx/>
                <a:latin typeface="Arial" charset="0"/>
                <a:cs typeface="Arial" charset="0"/>
              </a:rPr>
              <a:t> </a:t>
            </a:r>
            <a:r>
              <a:rPr kumimoji="0" lang="en-US" sz="1400" b="0" i="0" u="none" strike="noStrike" kern="1200" cap="none" spc="0" normalizeH="0" baseline="0" noProof="0" dirty="0" err="1" smtClean="0">
                <a:ln>
                  <a:noFill/>
                </a:ln>
                <a:solidFill>
                  <a:srgbClr val="000000"/>
                </a:solidFill>
                <a:effectLst/>
                <a:uLnTx/>
                <a:uFillTx/>
                <a:latin typeface="Arial" charset="0"/>
                <a:cs typeface="Arial" charset="0"/>
              </a:rPr>
              <a:t>sunt</a:t>
            </a:r>
            <a:r>
              <a:rPr kumimoji="0" lang="en-US" sz="1400" b="0" i="0" u="none" strike="noStrike" kern="1200" cap="none" spc="0" normalizeH="0" baseline="0" noProof="0" dirty="0" smtClean="0">
                <a:ln>
                  <a:noFill/>
                </a:ln>
                <a:solidFill>
                  <a:srgbClr val="000000"/>
                </a:solidFill>
                <a:effectLst/>
                <a:uLnTx/>
                <a:uFillTx/>
                <a:latin typeface="Arial" charset="0"/>
                <a:cs typeface="Arial" charset="0"/>
              </a:rPr>
              <a:t> </a:t>
            </a:r>
            <a:r>
              <a:rPr kumimoji="0" lang="en-US" sz="1400" b="0" i="0" u="none" strike="noStrike" kern="1200" cap="none" spc="0" normalizeH="0" baseline="0" noProof="0" dirty="0" err="1" smtClean="0">
                <a:ln>
                  <a:noFill/>
                </a:ln>
                <a:solidFill>
                  <a:srgbClr val="000000"/>
                </a:solidFill>
                <a:effectLst/>
                <a:uLnTx/>
                <a:uFillTx/>
                <a:latin typeface="Arial" charset="0"/>
                <a:cs typeface="Arial" charset="0"/>
              </a:rPr>
              <a:t>explicabo</a:t>
            </a:r>
            <a:r>
              <a:rPr kumimoji="0" lang="en-US" sz="1400" b="0" i="0" u="none" strike="noStrike" kern="1200" cap="none" spc="0" normalizeH="0" baseline="0" noProof="0" dirty="0" smtClean="0">
                <a:ln>
                  <a:noFill/>
                </a:ln>
                <a:solidFill>
                  <a:srgbClr val="000000"/>
                </a:solidFill>
                <a:effectLst/>
                <a:uLnTx/>
                <a:uFillTx/>
                <a:latin typeface="Arial" charset="0"/>
                <a:cs typeface="Arial" charset="0"/>
              </a:rPr>
              <a:t> </a:t>
            </a:r>
            <a:r>
              <a:rPr kumimoji="0" lang="en-US" sz="1400" b="0" i="0" u="none" strike="noStrike" kern="1200" cap="none" spc="0" normalizeH="0" baseline="0" noProof="0" dirty="0" err="1" smtClean="0">
                <a:ln>
                  <a:noFill/>
                </a:ln>
                <a:solidFill>
                  <a:srgbClr val="000000"/>
                </a:solidFill>
                <a:effectLst/>
                <a:uLnTx/>
                <a:uFillTx/>
                <a:latin typeface="Arial" charset="0"/>
                <a:cs typeface="Arial" charset="0"/>
              </a:rPr>
              <a:t>Lautium</a:t>
            </a:r>
            <a:r>
              <a:rPr kumimoji="0" lang="en-US" sz="1400" b="0" i="0" u="none" strike="noStrike" kern="1200" cap="none" spc="0" normalizeH="0" baseline="0" noProof="0" dirty="0" smtClean="0">
                <a:ln>
                  <a:noFill/>
                </a:ln>
                <a:solidFill>
                  <a:srgbClr val="000000"/>
                </a:solidFill>
                <a:effectLst/>
                <a:uLnTx/>
                <a:uFillTx/>
                <a:latin typeface="Arial" charset="0"/>
                <a:cs typeface="Arial" charset="0"/>
              </a:rPr>
              <a:t>, </a:t>
            </a:r>
            <a:r>
              <a:rPr kumimoji="0" lang="en-US" sz="1400" b="0" i="0" u="none" strike="noStrike" kern="1200" cap="none" spc="0" normalizeH="0" baseline="0" noProof="0" dirty="0" err="1" smtClean="0">
                <a:ln>
                  <a:noFill/>
                </a:ln>
                <a:solidFill>
                  <a:srgbClr val="000000"/>
                </a:solidFill>
                <a:effectLst/>
                <a:uLnTx/>
                <a:uFillTx/>
                <a:latin typeface="Arial" charset="0"/>
                <a:cs typeface="Arial" charset="0"/>
              </a:rPr>
              <a:t>totam</a:t>
            </a:r>
            <a:r>
              <a:rPr kumimoji="0" lang="en-US" sz="1400" b="0" i="0" u="none" strike="noStrike" kern="1200" cap="none" spc="0" normalizeH="0" baseline="0" noProof="0" dirty="0" smtClean="0">
                <a:ln>
                  <a:noFill/>
                </a:ln>
                <a:solidFill>
                  <a:srgbClr val="000000"/>
                </a:solidFill>
                <a:effectLst/>
                <a:uLnTx/>
                <a:uFillTx/>
                <a:latin typeface="Arial" charset="0"/>
                <a:cs typeface="Arial" charset="0"/>
              </a:rPr>
              <a:t> </a:t>
            </a:r>
            <a:r>
              <a:rPr kumimoji="0" lang="en-US" sz="1400" b="0" i="0" u="none" strike="noStrike" kern="1200" cap="none" spc="0" normalizeH="0" baseline="0" noProof="0" dirty="0" err="1" smtClean="0">
                <a:ln>
                  <a:noFill/>
                </a:ln>
                <a:solidFill>
                  <a:srgbClr val="000000"/>
                </a:solidFill>
                <a:effectLst/>
                <a:uLnTx/>
                <a:uFillTx/>
                <a:latin typeface="Arial" charset="0"/>
                <a:cs typeface="Arial" charset="0"/>
              </a:rPr>
              <a:t>rem</a:t>
            </a:r>
            <a:r>
              <a:rPr kumimoji="0" lang="en-US" sz="1400" b="0" i="0" u="none" strike="noStrike" kern="1200" cap="none" spc="0" normalizeH="0" baseline="0" noProof="0" dirty="0" smtClean="0">
                <a:ln>
                  <a:noFill/>
                </a:ln>
                <a:solidFill>
                  <a:srgbClr val="000000"/>
                </a:solidFill>
                <a:effectLst/>
                <a:uLnTx/>
                <a:uFillTx/>
                <a:latin typeface="Arial" charset="0"/>
                <a:cs typeface="Arial" charset="0"/>
              </a:rPr>
              <a:t> </a:t>
            </a:r>
            <a:r>
              <a:rPr kumimoji="0" lang="en-US" sz="1400" b="0" i="0" u="none" strike="noStrike" kern="1200" cap="none" spc="0" normalizeH="0" baseline="0" noProof="0" dirty="0" err="1" smtClean="0">
                <a:ln>
                  <a:noFill/>
                </a:ln>
                <a:solidFill>
                  <a:srgbClr val="000000"/>
                </a:solidFill>
                <a:effectLst/>
                <a:uLnTx/>
                <a:uFillTx/>
                <a:latin typeface="Arial" charset="0"/>
                <a:cs typeface="Arial" charset="0"/>
              </a:rPr>
              <a:t>aperiaeaque</a:t>
            </a:r>
            <a:r>
              <a:rPr kumimoji="0" lang="en-US" sz="1400" b="0" i="0" u="none" strike="noStrike" kern="1200" cap="none" spc="0" normalizeH="0" baseline="0" noProof="0" dirty="0" smtClean="0">
                <a:ln>
                  <a:noFill/>
                </a:ln>
                <a:solidFill>
                  <a:srgbClr val="000000"/>
                </a:solidFill>
                <a:effectLst/>
                <a:uLnTx/>
                <a:uFillTx/>
                <a:latin typeface="Arial" charset="0"/>
                <a:cs typeface="Arial" charset="0"/>
              </a:rPr>
              <a:t> </a:t>
            </a:r>
            <a:r>
              <a:rPr kumimoji="0" lang="en-US" sz="1400" b="0" i="0" u="none" strike="noStrike" kern="1200" cap="none" spc="0" normalizeH="0" baseline="0" noProof="0" dirty="0" err="1" smtClean="0">
                <a:ln>
                  <a:noFill/>
                </a:ln>
                <a:solidFill>
                  <a:srgbClr val="000000"/>
                </a:solidFill>
                <a:effectLst/>
                <a:uLnTx/>
                <a:uFillTx/>
                <a:latin typeface="Arial" charset="0"/>
                <a:cs typeface="Arial" charset="0"/>
              </a:rPr>
              <a:t>ipsa</a:t>
            </a:r>
            <a:r>
              <a:rPr kumimoji="0" lang="en-US" sz="1400" b="0" i="0" u="none" strike="noStrike" kern="1200" cap="none" spc="0" normalizeH="0" baseline="0" noProof="0" dirty="0" smtClean="0">
                <a:ln>
                  <a:noFill/>
                </a:ln>
                <a:solidFill>
                  <a:srgbClr val="000000"/>
                </a:solidFill>
                <a:effectLst/>
                <a:uLnTx/>
                <a:uFillTx/>
                <a:latin typeface="Arial" charset="0"/>
                <a:cs typeface="Arial" charset="0"/>
              </a:rPr>
              <a:t> quae </a:t>
            </a:r>
            <a:r>
              <a:rPr kumimoji="0" lang="en-US" sz="1400" b="0" i="0" u="none" strike="noStrike" kern="1200" cap="none" spc="0" normalizeH="0" baseline="0" noProof="0" dirty="0" err="1" smtClean="0">
                <a:ln>
                  <a:noFill/>
                </a:ln>
                <a:solidFill>
                  <a:srgbClr val="000000"/>
                </a:solidFill>
                <a:effectLst/>
                <a:uLnTx/>
                <a:uFillTx/>
                <a:latin typeface="Arial" charset="0"/>
                <a:cs typeface="Arial" charset="0"/>
              </a:rPr>
              <a:t>ab</a:t>
            </a:r>
            <a:r>
              <a:rPr kumimoji="0" lang="en-US" sz="1400" b="0" i="0" u="none" strike="noStrike" kern="1200" cap="none" spc="0" normalizeH="0" baseline="0" noProof="0" dirty="0" smtClean="0">
                <a:ln>
                  <a:noFill/>
                </a:ln>
                <a:solidFill>
                  <a:srgbClr val="000000"/>
                </a:solidFill>
                <a:effectLst/>
                <a:uLnTx/>
                <a:uFillTx/>
                <a:latin typeface="Arial" charset="0"/>
                <a:cs typeface="Arial" charset="0"/>
              </a:rPr>
              <a:t> </a:t>
            </a:r>
            <a:r>
              <a:rPr kumimoji="0" lang="en-US" sz="1400" b="0" i="0" u="none" strike="noStrike" kern="1200" cap="none" spc="0" normalizeH="0" baseline="0" noProof="0" dirty="0" err="1" smtClean="0">
                <a:ln>
                  <a:noFill/>
                </a:ln>
                <a:solidFill>
                  <a:srgbClr val="000000"/>
                </a:solidFill>
                <a:effectLst/>
                <a:uLnTx/>
                <a:uFillTx/>
                <a:latin typeface="Arial" charset="0"/>
                <a:cs typeface="Arial" charset="0"/>
              </a:rPr>
              <a:t>inventore</a:t>
            </a:r>
            <a:r>
              <a:rPr kumimoji="0" lang="en-US" sz="1400" b="0" i="0" u="none" strike="noStrike" kern="1200" cap="none" spc="0" normalizeH="0" baseline="0" noProof="0" dirty="0" smtClean="0">
                <a:ln>
                  <a:noFill/>
                </a:ln>
                <a:solidFill>
                  <a:srgbClr val="000000"/>
                </a:solidFill>
                <a:effectLst/>
                <a:uLnTx/>
                <a:uFillTx/>
                <a:latin typeface="Arial" charset="0"/>
                <a:cs typeface="Arial" charset="0"/>
              </a:rPr>
              <a:t> </a:t>
            </a:r>
            <a:r>
              <a:rPr kumimoji="0" lang="en-US" sz="1400" b="0" i="0" u="none" strike="noStrike" kern="1200" cap="none" spc="0" normalizeH="0" baseline="0" noProof="0" dirty="0" err="1" smtClean="0">
                <a:ln>
                  <a:noFill/>
                </a:ln>
                <a:solidFill>
                  <a:srgbClr val="000000"/>
                </a:solidFill>
                <a:effectLst/>
                <a:uLnTx/>
                <a:uFillTx/>
                <a:latin typeface="Arial" charset="0"/>
                <a:cs typeface="Arial" charset="0"/>
              </a:rPr>
              <a:t>veritatis</a:t>
            </a:r>
            <a:r>
              <a:rPr kumimoji="0" lang="en-US" sz="1400" b="0" i="0" u="none" strike="noStrike" kern="1200" cap="none" spc="0" normalizeH="0" baseline="0" noProof="0" dirty="0" smtClean="0">
                <a:ln>
                  <a:noFill/>
                </a:ln>
                <a:solidFill>
                  <a:srgbClr val="000000"/>
                </a:solidFill>
                <a:effectLst/>
                <a:uLnTx/>
                <a:uFillTx/>
                <a:latin typeface="Arial" charset="0"/>
                <a:cs typeface="Arial" charset="0"/>
              </a:rPr>
              <a:t> et quasi </a:t>
            </a:r>
            <a:r>
              <a:rPr kumimoji="0" lang="en-US" sz="1400" b="0" i="0" u="none" strike="noStrike" kern="1200" cap="none" spc="0" normalizeH="0" baseline="0" noProof="0" dirty="0" err="1" smtClean="0">
                <a:ln>
                  <a:noFill/>
                </a:ln>
                <a:solidFill>
                  <a:srgbClr val="000000"/>
                </a:solidFill>
                <a:effectLst/>
                <a:uLnTx/>
                <a:uFillTx/>
                <a:latin typeface="Arial" charset="0"/>
                <a:cs typeface="Arial" charset="0"/>
              </a:rPr>
              <a:t>architto</a:t>
            </a:r>
            <a:r>
              <a:rPr kumimoji="0" lang="en-US" sz="1400" b="0" i="0" u="none" strike="noStrike" kern="1200" cap="none" spc="0" normalizeH="0" baseline="0" noProof="0" dirty="0" smtClean="0">
                <a:ln>
                  <a:noFill/>
                </a:ln>
                <a:solidFill>
                  <a:srgbClr val="000000"/>
                </a:solidFill>
                <a:effectLst/>
                <a:uLnTx/>
                <a:uFillTx/>
                <a:latin typeface="Arial" charset="0"/>
                <a:cs typeface="Arial" charset="0"/>
              </a:rPr>
              <a:t> </a:t>
            </a:r>
            <a:r>
              <a:rPr kumimoji="0" lang="en-US" sz="1400" b="0" i="0" u="none" strike="noStrike" kern="1200" cap="none" spc="0" normalizeH="0" baseline="0" noProof="0" dirty="0" err="1" smtClean="0">
                <a:ln>
                  <a:noFill/>
                </a:ln>
                <a:solidFill>
                  <a:srgbClr val="000000"/>
                </a:solidFill>
                <a:effectLst/>
                <a:uLnTx/>
                <a:uFillTx/>
                <a:latin typeface="Arial" charset="0"/>
                <a:cs typeface="Arial" charset="0"/>
              </a:rPr>
              <a:t>beatae</a:t>
            </a:r>
            <a:r>
              <a:rPr kumimoji="0" lang="en-US" sz="1400" b="0" i="0" u="none" strike="noStrike" kern="1200" cap="none" spc="0" normalizeH="0" baseline="0" noProof="0" dirty="0" smtClean="0">
                <a:ln>
                  <a:noFill/>
                </a:ln>
                <a:solidFill>
                  <a:srgbClr val="000000"/>
                </a:solidFill>
                <a:effectLst/>
                <a:uLnTx/>
                <a:uFillTx/>
                <a:latin typeface="Arial" charset="0"/>
                <a:cs typeface="Arial" charset="0"/>
              </a:rPr>
              <a:t> </a:t>
            </a:r>
            <a:r>
              <a:rPr kumimoji="0" lang="en-US" sz="1400" b="0" i="0" u="none" strike="noStrike" kern="1200" cap="none" spc="0" normalizeH="0" baseline="0" noProof="0" dirty="0" err="1" smtClean="0">
                <a:ln>
                  <a:noFill/>
                </a:ln>
                <a:solidFill>
                  <a:srgbClr val="000000"/>
                </a:solidFill>
                <a:effectLst/>
                <a:uLnTx/>
                <a:uFillTx/>
                <a:latin typeface="Arial" charset="0"/>
                <a:cs typeface="Arial" charset="0"/>
              </a:rPr>
              <a:t>vit</a:t>
            </a:r>
            <a:r>
              <a:rPr kumimoji="0" lang="en-US" sz="1400" b="0" i="0" u="none" strike="noStrike" kern="1200" cap="none" spc="0" normalizeH="0" baseline="0" noProof="0" dirty="0" smtClean="0">
                <a:ln>
                  <a:noFill/>
                </a:ln>
                <a:solidFill>
                  <a:srgbClr val="000000"/>
                </a:solidFill>
                <a:effectLst/>
                <a:uLnTx/>
                <a:uFillTx/>
                <a:latin typeface="Arial" charset="0"/>
                <a:cs typeface="Arial" charset="0"/>
              </a:rPr>
              <a:t>.</a:t>
            </a:r>
          </a:p>
        </p:txBody>
      </p:sp>
      <p:pic>
        <p:nvPicPr>
          <p:cNvPr id="15" name="Picture 14" descr="Un-SocialSciences-logo.png"/>
          <p:cNvPicPr>
            <a:picLocks noChangeAspect="1"/>
          </p:cNvPicPr>
          <p:nvPr/>
        </p:nvPicPr>
        <p:blipFill>
          <a:blip r:embed="rId2" cstate="print"/>
          <a:stretch>
            <a:fillRect/>
          </a:stretch>
        </p:blipFill>
        <p:spPr>
          <a:xfrm>
            <a:off x="6781800" y="349250"/>
            <a:ext cx="1981200" cy="5197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left)">
                                      <p:cBhvr>
                                        <p:cTn id="17" dur="5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wipe(left)">
                                      <p:cBhvr>
                                        <p:cTn id="22" dur="500"/>
                                        <p:tgtEl>
                                          <p:spTgt spid="8">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animEffect transition="in" filter="wipe(left)">
                                      <p:cBhvr>
                                        <p:cTn id="27"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22" presetClass="entr" presetSubtype="8"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py slide 2">
    <p:spTree>
      <p:nvGrpSpPr>
        <p:cNvPr id="1" name=""/>
        <p:cNvGrpSpPr/>
        <p:nvPr/>
      </p:nvGrpSpPr>
      <p:grpSpPr>
        <a:xfrm>
          <a:off x="0" y="0"/>
          <a:ext cx="0" cy="0"/>
          <a:chOff x="0" y="0"/>
          <a:chExt cx="0" cy="0"/>
        </a:xfrm>
      </p:grpSpPr>
      <p:sp>
        <p:nvSpPr>
          <p:cNvPr id="6" name="Title 14"/>
          <p:cNvSpPr>
            <a:spLocks noGrp="1"/>
          </p:cNvSpPr>
          <p:nvPr>
            <p:ph type="title" hasCustomPrompt="1"/>
          </p:nvPr>
        </p:nvSpPr>
        <p:spPr>
          <a:xfrm>
            <a:off x="243356" y="1268760"/>
            <a:ext cx="6120680" cy="432048"/>
          </a:xfrm>
        </p:spPr>
        <p:txBody>
          <a:bodyPr>
            <a:normAutofit/>
          </a:bodyPr>
          <a:lstStyle>
            <a:lvl1pPr algn="l">
              <a:defRPr sz="3200" baseline="0">
                <a:latin typeface="Arial" pitchFamily="34" charset="0"/>
                <a:cs typeface="Arial" pitchFamily="34" charset="0"/>
              </a:defRPr>
            </a:lvl1pPr>
          </a:lstStyle>
          <a:p>
            <a:r>
              <a:rPr lang="en-US" dirty="0" smtClean="0"/>
              <a:t>MAIN HEADING	</a:t>
            </a:r>
            <a:endParaRPr lang="en-GB" dirty="0"/>
          </a:p>
        </p:txBody>
      </p:sp>
      <p:sp>
        <p:nvSpPr>
          <p:cNvPr id="9" name="Text Placeholder 27"/>
          <p:cNvSpPr>
            <a:spLocks noGrp="1"/>
          </p:cNvSpPr>
          <p:nvPr>
            <p:ph type="body" sz="quarter" idx="11" hasCustomPrompt="1"/>
          </p:nvPr>
        </p:nvSpPr>
        <p:spPr>
          <a:xfrm>
            <a:off x="195840" y="2204864"/>
            <a:ext cx="4176538" cy="504775"/>
          </a:xfrm>
        </p:spPr>
        <p:txBody>
          <a:bodyPr>
            <a:normAutofit/>
          </a:bodyPr>
          <a:lstStyle>
            <a:lvl1pPr>
              <a:buNone/>
              <a:defRPr sz="1800" b="1" baseline="0">
                <a:solidFill>
                  <a:srgbClr val="229274"/>
                </a:solidFill>
                <a:latin typeface="Arial" pitchFamily="34" charset="0"/>
                <a:cs typeface="Arial" pitchFamily="34" charset="0"/>
              </a:defRPr>
            </a:lvl1pPr>
          </a:lstStyle>
          <a:p>
            <a:pPr lvl="0"/>
            <a:r>
              <a:rPr lang="en-GB" dirty="0" smtClean="0"/>
              <a:t>Sub heading</a:t>
            </a:r>
            <a:endParaRPr lang="en-GB" dirty="0"/>
          </a:p>
        </p:txBody>
      </p:sp>
      <p:sp>
        <p:nvSpPr>
          <p:cNvPr id="10" name="Text Placeholder 27"/>
          <p:cNvSpPr>
            <a:spLocks noGrp="1"/>
          </p:cNvSpPr>
          <p:nvPr>
            <p:ph type="body" sz="quarter" idx="12" hasCustomPrompt="1"/>
          </p:nvPr>
        </p:nvSpPr>
        <p:spPr>
          <a:xfrm>
            <a:off x="251520" y="267344"/>
            <a:ext cx="720080" cy="216024"/>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800" b="1">
                <a:solidFill>
                  <a:srgbClr val="229274"/>
                </a:solidFill>
                <a:latin typeface="Arial" pitchFamily="34" charset="0"/>
                <a:cs typeface="Arial"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000" b="1" i="0" u="none" strike="noStrike" kern="1200" cap="none" spc="0" normalizeH="0" baseline="0" noProof="0" dirty="0" smtClean="0">
                <a:ln>
                  <a:noFill/>
                </a:ln>
                <a:solidFill>
                  <a:srgbClr val="229274"/>
                </a:solidFill>
                <a:effectLst/>
                <a:uLnTx/>
                <a:uFillTx/>
                <a:latin typeface="Arial" pitchFamily="34" charset="0"/>
                <a:ea typeface="+mn-ea"/>
                <a:cs typeface="Arial" pitchFamily="34" charset="0"/>
              </a:rPr>
              <a:t>15/07/13</a:t>
            </a:r>
            <a:endParaRPr kumimoji="0" lang="en-GB" sz="1000" b="1" i="0" u="none" strike="noStrike" kern="1200" cap="none" spc="0" normalizeH="0" baseline="0" noProof="0" dirty="0" smtClean="0">
              <a:ln>
                <a:noFill/>
              </a:ln>
              <a:solidFill>
                <a:srgbClr val="229274"/>
              </a:solidFill>
              <a:effectLst/>
              <a:uLnTx/>
              <a:uFillTx/>
              <a:latin typeface="Arial" pitchFamily="34" charset="0"/>
              <a:ea typeface="+mn-ea"/>
              <a:cs typeface="Arial" pitchFamily="34" charset="0"/>
            </a:endParaRPr>
          </a:p>
        </p:txBody>
      </p:sp>
      <p:sp>
        <p:nvSpPr>
          <p:cNvPr id="11" name="Text Placeholder 37"/>
          <p:cNvSpPr>
            <a:spLocks noGrp="1"/>
          </p:cNvSpPr>
          <p:nvPr>
            <p:ph type="body" sz="quarter" idx="16" hasCustomPrompt="1"/>
          </p:nvPr>
        </p:nvSpPr>
        <p:spPr>
          <a:xfrm>
            <a:off x="1476375" y="260350"/>
            <a:ext cx="4319761" cy="216322"/>
          </a:xfrm>
        </p:spPr>
        <p:txBody>
          <a:bodyPr>
            <a:normAutofit/>
          </a:bodyPr>
          <a:lstStyle>
            <a:lvl1pPr>
              <a:buNone/>
              <a:defRPr sz="1000" b="1">
                <a:latin typeface="Arial" pitchFamily="34" charset="0"/>
                <a:cs typeface="Arial" pitchFamily="34" charset="0"/>
              </a:defRPr>
            </a:lvl1pPr>
          </a:lstStyle>
          <a:p>
            <a:pPr lvl="0"/>
            <a:r>
              <a:rPr lang="en-GB" dirty="0" smtClean="0"/>
              <a:t>PRESENTATION TITLE</a:t>
            </a:r>
            <a:endParaRPr lang="en-GB" dirty="0"/>
          </a:p>
        </p:txBody>
      </p:sp>
      <p:sp>
        <p:nvSpPr>
          <p:cNvPr id="12" name="Text Placeholder 39"/>
          <p:cNvSpPr>
            <a:spLocks noGrp="1"/>
          </p:cNvSpPr>
          <p:nvPr>
            <p:ph type="body" sz="quarter" idx="17" hasCustomPrompt="1"/>
          </p:nvPr>
        </p:nvSpPr>
        <p:spPr>
          <a:xfrm>
            <a:off x="1476375" y="476672"/>
            <a:ext cx="3959225" cy="288032"/>
          </a:xfrm>
        </p:spPr>
        <p:txBody>
          <a:bodyPr>
            <a:normAutofit/>
          </a:bodyPr>
          <a:lstStyle>
            <a:lvl1pPr>
              <a:buNone/>
              <a:defRPr sz="1000">
                <a:latin typeface="Arial" pitchFamily="34" charset="0"/>
                <a:cs typeface="Arial" pitchFamily="34" charset="0"/>
              </a:defRPr>
            </a:lvl1pPr>
          </a:lstStyle>
          <a:p>
            <a:pPr lvl="0"/>
            <a:r>
              <a:rPr lang="en-GB" dirty="0" err="1" smtClean="0"/>
              <a:t>Lorem</a:t>
            </a:r>
            <a:r>
              <a:rPr lang="en-GB" dirty="0" smtClean="0"/>
              <a:t> </a:t>
            </a:r>
            <a:r>
              <a:rPr lang="en-GB" dirty="0" err="1" smtClean="0"/>
              <a:t>ipsum</a:t>
            </a:r>
            <a:r>
              <a:rPr lang="en-GB" dirty="0" smtClean="0"/>
              <a:t> </a:t>
            </a:r>
            <a:r>
              <a:rPr lang="en-GB" dirty="0" err="1" smtClean="0"/>
              <a:t>dolar</a:t>
            </a:r>
            <a:r>
              <a:rPr lang="en-GB" dirty="0" smtClean="0"/>
              <a:t> sit </a:t>
            </a:r>
            <a:r>
              <a:rPr lang="en-GB" dirty="0" err="1" smtClean="0"/>
              <a:t>amet</a:t>
            </a:r>
            <a:r>
              <a:rPr lang="en-GB" dirty="0" smtClean="0"/>
              <a:t> </a:t>
            </a:r>
            <a:r>
              <a:rPr lang="en-GB" dirty="0" err="1" smtClean="0"/>
              <a:t>consectetur</a:t>
            </a:r>
            <a:r>
              <a:rPr lang="en-GB" dirty="0" smtClean="0"/>
              <a:t> </a:t>
            </a:r>
            <a:r>
              <a:rPr lang="en-GB" dirty="0" err="1" smtClean="0"/>
              <a:t>adipiscing</a:t>
            </a:r>
            <a:endParaRPr lang="en-GB" dirty="0"/>
          </a:p>
        </p:txBody>
      </p:sp>
      <p:sp>
        <p:nvSpPr>
          <p:cNvPr id="14" name="Text Placeholder 13"/>
          <p:cNvSpPr>
            <a:spLocks noGrp="1"/>
          </p:cNvSpPr>
          <p:nvPr>
            <p:ph type="body" sz="quarter" idx="18" hasCustomPrompt="1"/>
          </p:nvPr>
        </p:nvSpPr>
        <p:spPr>
          <a:xfrm>
            <a:off x="212168" y="2797628"/>
            <a:ext cx="4464174" cy="2231876"/>
          </a:xfrm>
        </p:spPr>
        <p:txBody>
          <a:bodyPr>
            <a:noAutofit/>
          </a:bodyPr>
          <a:lstStyle>
            <a:lvl1pPr marL="0" marR="0" indent="0" algn="l" defTabSz="914400" rtl="0" eaLnBrk="0" fontAlgn="base" latinLnBrk="0" hangingPunct="0">
              <a:lnSpc>
                <a:spcPct val="100000"/>
              </a:lnSpc>
              <a:spcBef>
                <a:spcPct val="0"/>
              </a:spcBef>
              <a:spcAft>
                <a:spcPct val="0"/>
              </a:spcAft>
              <a:buClr>
                <a:srgbClr val="4DC19D"/>
              </a:buClr>
              <a:buSzTx/>
              <a:buFontTx/>
              <a:buNone/>
              <a:tabLst/>
              <a:defRPr sz="1400">
                <a:latin typeface="Arial" pitchFamily="34" charset="0"/>
                <a:cs typeface="Arial" pitchFamily="34" charset="0"/>
              </a:defRPr>
            </a:lvl1pPr>
          </a:lstStyle>
          <a:p>
            <a:pPr marL="0" marR="0" lvl="0" indent="0" algn="l" defTabSz="914400" rtl="0" eaLnBrk="0" fontAlgn="base" latinLnBrk="0" hangingPunct="0">
              <a:lnSpc>
                <a:spcPct val="100000"/>
              </a:lnSpc>
              <a:spcBef>
                <a:spcPct val="0"/>
              </a:spcBef>
              <a:spcAft>
                <a:spcPct val="0"/>
              </a:spcAft>
              <a:buClr>
                <a:srgbClr val="4DC19D"/>
              </a:buClr>
              <a:buSzTx/>
              <a:buFontTx/>
              <a:buNone/>
              <a:tabLst/>
              <a:defRPr/>
            </a:pPr>
            <a:r>
              <a:rPr kumimoji="0" lang="en-US" sz="1400" b="0" i="0" u="none" strike="noStrike" kern="1200" cap="none" spc="0" normalizeH="0" baseline="0" noProof="0" dirty="0" err="1" smtClean="0">
                <a:ln>
                  <a:noFill/>
                </a:ln>
                <a:solidFill>
                  <a:srgbClr val="000000"/>
                </a:solidFill>
                <a:effectLst/>
                <a:uLnTx/>
                <a:uFillTx/>
                <a:latin typeface="Arial" charset="0"/>
                <a:cs typeface="Arial" charset="0"/>
              </a:rPr>
              <a:t>Sed</a:t>
            </a:r>
            <a:r>
              <a:rPr kumimoji="0" lang="en-US" sz="1400" b="0" i="0" u="none" strike="noStrike" kern="1200" cap="none" spc="0" normalizeH="0" baseline="0" noProof="0" dirty="0" smtClean="0">
                <a:ln>
                  <a:noFill/>
                </a:ln>
                <a:solidFill>
                  <a:srgbClr val="000000"/>
                </a:solidFill>
                <a:effectLst/>
                <a:uLnTx/>
                <a:uFillTx/>
                <a:latin typeface="Arial" charset="0"/>
                <a:cs typeface="Arial" charset="0"/>
              </a:rPr>
              <a:t> </a:t>
            </a:r>
            <a:r>
              <a:rPr kumimoji="0" lang="en-US" sz="1400" b="0" i="0" u="none" strike="noStrike" kern="1200" cap="none" spc="0" normalizeH="0" baseline="0" noProof="0" dirty="0" err="1" smtClean="0">
                <a:ln>
                  <a:noFill/>
                </a:ln>
                <a:solidFill>
                  <a:srgbClr val="000000"/>
                </a:solidFill>
                <a:effectLst/>
                <a:uLnTx/>
                <a:uFillTx/>
                <a:latin typeface="Arial" charset="0"/>
                <a:cs typeface="Arial" charset="0"/>
              </a:rPr>
              <a:t>ut</a:t>
            </a:r>
            <a:r>
              <a:rPr kumimoji="0" lang="en-US" sz="1400" b="0" i="0" u="none" strike="noStrike" kern="1200" cap="none" spc="0" normalizeH="0" baseline="0" noProof="0" dirty="0" smtClean="0">
                <a:ln>
                  <a:noFill/>
                </a:ln>
                <a:solidFill>
                  <a:srgbClr val="000000"/>
                </a:solidFill>
                <a:effectLst/>
                <a:uLnTx/>
                <a:uFillTx/>
                <a:latin typeface="Arial" charset="0"/>
                <a:cs typeface="Arial" charset="0"/>
              </a:rPr>
              <a:t> </a:t>
            </a:r>
            <a:r>
              <a:rPr kumimoji="0" lang="en-US" sz="1400" b="0" i="0" u="none" strike="noStrike" kern="1200" cap="none" spc="0" normalizeH="0" baseline="0" noProof="0" dirty="0" err="1" smtClean="0">
                <a:ln>
                  <a:noFill/>
                </a:ln>
                <a:solidFill>
                  <a:srgbClr val="000000"/>
                </a:solidFill>
                <a:effectLst/>
                <a:uLnTx/>
                <a:uFillTx/>
                <a:latin typeface="Arial" charset="0"/>
                <a:cs typeface="Arial" charset="0"/>
              </a:rPr>
              <a:t>perspiciatis</a:t>
            </a:r>
            <a:r>
              <a:rPr kumimoji="0" lang="en-US" sz="1400" b="0" i="0" u="none" strike="noStrike" kern="1200" cap="none" spc="0" normalizeH="0" baseline="0" noProof="0" dirty="0" smtClean="0">
                <a:ln>
                  <a:noFill/>
                </a:ln>
                <a:solidFill>
                  <a:srgbClr val="000000"/>
                </a:solidFill>
                <a:effectLst/>
                <a:uLnTx/>
                <a:uFillTx/>
                <a:latin typeface="Arial" charset="0"/>
                <a:cs typeface="Arial" charset="0"/>
              </a:rPr>
              <a:t> </a:t>
            </a:r>
            <a:r>
              <a:rPr kumimoji="0" lang="en-US" sz="1400" b="0" i="0" u="none" strike="noStrike" kern="1200" cap="none" spc="0" normalizeH="0" baseline="0" noProof="0" dirty="0" err="1" smtClean="0">
                <a:ln>
                  <a:noFill/>
                </a:ln>
                <a:solidFill>
                  <a:srgbClr val="000000"/>
                </a:solidFill>
                <a:effectLst/>
                <a:uLnTx/>
                <a:uFillTx/>
                <a:latin typeface="Arial" charset="0"/>
                <a:cs typeface="Arial" charset="0"/>
              </a:rPr>
              <a:t>unde</a:t>
            </a:r>
            <a:r>
              <a:rPr kumimoji="0" lang="en-US" sz="1400" b="0" i="0" u="none" strike="noStrike" kern="1200" cap="none" spc="0" normalizeH="0" baseline="0" noProof="0" dirty="0" smtClean="0">
                <a:ln>
                  <a:noFill/>
                </a:ln>
                <a:solidFill>
                  <a:srgbClr val="000000"/>
                </a:solidFill>
                <a:effectLst/>
                <a:uLnTx/>
                <a:uFillTx/>
                <a:latin typeface="Arial" charset="0"/>
                <a:cs typeface="Arial" charset="0"/>
              </a:rPr>
              <a:t> </a:t>
            </a:r>
            <a:r>
              <a:rPr kumimoji="0" lang="en-US" sz="1400" b="0" i="0" u="none" strike="noStrike" kern="1200" cap="none" spc="0" normalizeH="0" baseline="0" noProof="0" dirty="0" err="1" smtClean="0">
                <a:ln>
                  <a:noFill/>
                </a:ln>
                <a:solidFill>
                  <a:srgbClr val="000000"/>
                </a:solidFill>
                <a:effectLst/>
                <a:uLnTx/>
                <a:uFillTx/>
                <a:latin typeface="Arial" charset="0"/>
                <a:cs typeface="Arial" charset="0"/>
              </a:rPr>
              <a:t>omnis</a:t>
            </a:r>
            <a:r>
              <a:rPr kumimoji="0" lang="en-US" sz="1400" b="0" i="0" u="none" strike="noStrike" kern="1200" cap="none" spc="0" normalizeH="0" baseline="0" noProof="0" dirty="0" smtClean="0">
                <a:ln>
                  <a:noFill/>
                </a:ln>
                <a:solidFill>
                  <a:srgbClr val="000000"/>
                </a:solidFill>
                <a:effectLst/>
                <a:uLnTx/>
                <a:uFillTx/>
                <a:latin typeface="Arial" charset="0"/>
                <a:cs typeface="Arial" charset="0"/>
              </a:rPr>
              <a:t> error sit </a:t>
            </a:r>
            <a:r>
              <a:rPr kumimoji="0" lang="en-US" sz="1400" b="0" i="0" u="none" strike="noStrike" kern="1200" cap="none" spc="0" normalizeH="0" baseline="0" noProof="0" dirty="0" err="1" smtClean="0">
                <a:ln>
                  <a:noFill/>
                </a:ln>
                <a:solidFill>
                  <a:srgbClr val="000000"/>
                </a:solidFill>
                <a:effectLst/>
                <a:uLnTx/>
                <a:uFillTx/>
                <a:latin typeface="Arial" charset="0"/>
                <a:cs typeface="Arial" charset="0"/>
              </a:rPr>
              <a:t>voluptat</a:t>
            </a:r>
            <a:r>
              <a:rPr kumimoji="0" lang="en-US" sz="1400" b="0" i="0" u="none" strike="noStrike" kern="1200" cap="none" spc="0" normalizeH="0" baseline="0" noProof="0" dirty="0" smtClean="0">
                <a:ln>
                  <a:noFill/>
                </a:ln>
                <a:solidFill>
                  <a:srgbClr val="000000"/>
                </a:solidFill>
                <a:effectLst/>
                <a:uLnTx/>
                <a:uFillTx/>
                <a:latin typeface="Arial" charset="0"/>
                <a:cs typeface="Arial" charset="0"/>
              </a:rPr>
              <a:t> </a:t>
            </a:r>
            <a:r>
              <a:rPr kumimoji="0" lang="en-US" sz="1400" b="0" i="0" u="none" strike="noStrike" kern="1200" cap="none" spc="0" normalizeH="0" baseline="0" noProof="0" dirty="0" err="1" smtClean="0">
                <a:ln>
                  <a:noFill/>
                </a:ln>
                <a:solidFill>
                  <a:srgbClr val="000000"/>
                </a:solidFill>
                <a:effectLst/>
                <a:uLnTx/>
                <a:uFillTx/>
                <a:latin typeface="Arial" charset="0"/>
                <a:cs typeface="Arial" charset="0"/>
              </a:rPr>
              <a:t>accusm</a:t>
            </a:r>
            <a:r>
              <a:rPr kumimoji="0" lang="en-US" sz="1400" b="0" i="0" u="none" strike="noStrike" kern="1200" cap="none" spc="0" normalizeH="0" baseline="0" noProof="0" dirty="0" smtClean="0">
                <a:ln>
                  <a:noFill/>
                </a:ln>
                <a:solidFill>
                  <a:srgbClr val="000000"/>
                </a:solidFill>
                <a:effectLst/>
                <a:uLnTx/>
                <a:uFillTx/>
                <a:latin typeface="Arial" charset="0"/>
                <a:cs typeface="Arial" charset="0"/>
              </a:rPr>
              <a:t> </a:t>
            </a:r>
            <a:r>
              <a:rPr kumimoji="0" lang="en-US" sz="1400" b="0" i="0" u="none" strike="noStrike" kern="1200" cap="none" spc="0" normalizeH="0" baseline="0" noProof="0" dirty="0" err="1" smtClean="0">
                <a:ln>
                  <a:noFill/>
                </a:ln>
                <a:solidFill>
                  <a:srgbClr val="000000"/>
                </a:solidFill>
                <a:effectLst/>
                <a:uLnTx/>
                <a:uFillTx/>
                <a:latin typeface="Arial" charset="0"/>
                <a:cs typeface="Arial" charset="0"/>
              </a:rPr>
              <a:t>dolmquedicta</a:t>
            </a:r>
            <a:r>
              <a:rPr kumimoji="0" lang="en-US" sz="1400" b="0" i="0" u="none" strike="noStrike" kern="1200" cap="none" spc="0" normalizeH="0" baseline="0" noProof="0" dirty="0" smtClean="0">
                <a:ln>
                  <a:noFill/>
                </a:ln>
                <a:solidFill>
                  <a:srgbClr val="000000"/>
                </a:solidFill>
                <a:effectLst/>
                <a:uLnTx/>
                <a:uFillTx/>
                <a:latin typeface="Arial" charset="0"/>
                <a:cs typeface="Arial" charset="0"/>
              </a:rPr>
              <a:t> </a:t>
            </a:r>
            <a:r>
              <a:rPr kumimoji="0" lang="en-US" sz="1400" b="0" i="0" u="none" strike="noStrike" kern="1200" cap="none" spc="0" normalizeH="0" baseline="0" noProof="0" dirty="0" err="1" smtClean="0">
                <a:ln>
                  <a:noFill/>
                </a:ln>
                <a:solidFill>
                  <a:srgbClr val="000000"/>
                </a:solidFill>
                <a:effectLst/>
                <a:uLnTx/>
                <a:uFillTx/>
                <a:latin typeface="Arial" charset="0"/>
                <a:cs typeface="Arial" charset="0"/>
              </a:rPr>
              <a:t>sunt</a:t>
            </a:r>
            <a:r>
              <a:rPr kumimoji="0" lang="en-US" sz="1400" b="0" i="0" u="none" strike="noStrike" kern="1200" cap="none" spc="0" normalizeH="0" baseline="0" noProof="0" dirty="0" smtClean="0">
                <a:ln>
                  <a:noFill/>
                </a:ln>
                <a:solidFill>
                  <a:srgbClr val="000000"/>
                </a:solidFill>
                <a:effectLst/>
                <a:uLnTx/>
                <a:uFillTx/>
                <a:latin typeface="Arial" charset="0"/>
                <a:cs typeface="Arial" charset="0"/>
              </a:rPr>
              <a:t> </a:t>
            </a:r>
            <a:r>
              <a:rPr kumimoji="0" lang="en-US" sz="1400" b="0" i="0" u="none" strike="noStrike" kern="1200" cap="none" spc="0" normalizeH="0" baseline="0" noProof="0" dirty="0" err="1" smtClean="0">
                <a:ln>
                  <a:noFill/>
                </a:ln>
                <a:solidFill>
                  <a:srgbClr val="000000"/>
                </a:solidFill>
                <a:effectLst/>
                <a:uLnTx/>
                <a:uFillTx/>
                <a:latin typeface="Arial" charset="0"/>
                <a:cs typeface="Arial" charset="0"/>
              </a:rPr>
              <a:t>explicabo</a:t>
            </a:r>
            <a:r>
              <a:rPr kumimoji="0" lang="en-US" sz="1400" b="0" i="0" u="none" strike="noStrike" kern="1200" cap="none" spc="0" normalizeH="0" baseline="0" noProof="0" dirty="0" smtClean="0">
                <a:ln>
                  <a:noFill/>
                </a:ln>
                <a:solidFill>
                  <a:srgbClr val="000000"/>
                </a:solidFill>
                <a:effectLst/>
                <a:uLnTx/>
                <a:uFillTx/>
                <a:latin typeface="Arial" charset="0"/>
                <a:cs typeface="Arial" charset="0"/>
              </a:rPr>
              <a:t> </a:t>
            </a:r>
            <a:r>
              <a:rPr kumimoji="0" lang="en-US" sz="1400" b="0" i="0" u="none" strike="noStrike" kern="1200" cap="none" spc="0" normalizeH="0" baseline="0" noProof="0" dirty="0" err="1" smtClean="0">
                <a:ln>
                  <a:noFill/>
                </a:ln>
                <a:solidFill>
                  <a:srgbClr val="000000"/>
                </a:solidFill>
                <a:effectLst/>
                <a:uLnTx/>
                <a:uFillTx/>
                <a:latin typeface="Arial" charset="0"/>
                <a:cs typeface="Arial" charset="0"/>
              </a:rPr>
              <a:t>ed</a:t>
            </a:r>
            <a:r>
              <a:rPr kumimoji="0" lang="en-US" sz="1400" b="0" i="0" u="none" strike="noStrike" kern="1200" cap="none" spc="0" normalizeH="0" baseline="0" noProof="0" dirty="0" smtClean="0">
                <a:ln>
                  <a:noFill/>
                </a:ln>
                <a:solidFill>
                  <a:srgbClr val="000000"/>
                </a:solidFill>
                <a:effectLst/>
                <a:uLnTx/>
                <a:uFillTx/>
                <a:latin typeface="Arial" charset="0"/>
                <a:cs typeface="Arial" charset="0"/>
              </a:rPr>
              <a:t> </a:t>
            </a:r>
            <a:r>
              <a:rPr kumimoji="0" lang="en-US" sz="1400" b="0" i="0" u="none" strike="noStrike" kern="1200" cap="none" spc="0" normalizeH="0" baseline="0" noProof="0" dirty="0" err="1" smtClean="0">
                <a:ln>
                  <a:noFill/>
                </a:ln>
                <a:solidFill>
                  <a:srgbClr val="000000"/>
                </a:solidFill>
                <a:effectLst/>
                <a:uLnTx/>
                <a:uFillTx/>
                <a:latin typeface="Arial" charset="0"/>
                <a:cs typeface="Arial" charset="0"/>
              </a:rPr>
              <a:t>ut</a:t>
            </a:r>
            <a:r>
              <a:rPr kumimoji="0" lang="en-US" sz="1400" b="0" i="0" u="none" strike="noStrike" kern="1200" cap="none" spc="0" normalizeH="0" baseline="0" noProof="0" dirty="0" smtClean="0">
                <a:ln>
                  <a:noFill/>
                </a:ln>
                <a:solidFill>
                  <a:srgbClr val="000000"/>
                </a:solidFill>
                <a:effectLst/>
                <a:uLnTx/>
                <a:uFillTx/>
                <a:latin typeface="Arial" charset="0"/>
                <a:cs typeface="Arial" charset="0"/>
              </a:rPr>
              <a:t> </a:t>
            </a:r>
            <a:r>
              <a:rPr kumimoji="0" lang="en-US" sz="1400" b="0" i="0" u="none" strike="noStrike" kern="1200" cap="none" spc="0" normalizeH="0" baseline="0" noProof="0" dirty="0" err="1" smtClean="0">
                <a:ln>
                  <a:noFill/>
                </a:ln>
                <a:solidFill>
                  <a:srgbClr val="000000"/>
                </a:solidFill>
                <a:effectLst/>
                <a:uLnTx/>
                <a:uFillTx/>
                <a:latin typeface="Arial" charset="0"/>
                <a:cs typeface="Arial" charset="0"/>
              </a:rPr>
              <a:t>perspiciatis</a:t>
            </a:r>
            <a:r>
              <a:rPr kumimoji="0" lang="en-US" sz="1400" b="0" i="0" u="none" strike="noStrike" kern="1200" cap="none" spc="0" normalizeH="0" baseline="0" noProof="0" dirty="0" smtClean="0">
                <a:ln>
                  <a:noFill/>
                </a:ln>
                <a:solidFill>
                  <a:srgbClr val="000000"/>
                </a:solidFill>
                <a:effectLst/>
                <a:uLnTx/>
                <a:uFillTx/>
                <a:latin typeface="Arial" charset="0"/>
                <a:cs typeface="Arial" charset="0"/>
              </a:rPr>
              <a:t> </a:t>
            </a:r>
            <a:r>
              <a:rPr kumimoji="0" lang="en-US" sz="1400" b="0" i="0" u="none" strike="noStrike" kern="1200" cap="none" spc="0" normalizeH="0" baseline="0" noProof="0" dirty="0" err="1" smtClean="0">
                <a:ln>
                  <a:noFill/>
                </a:ln>
                <a:solidFill>
                  <a:srgbClr val="000000"/>
                </a:solidFill>
                <a:effectLst/>
                <a:uLnTx/>
                <a:uFillTx/>
                <a:latin typeface="Arial" charset="0"/>
                <a:cs typeface="Arial" charset="0"/>
              </a:rPr>
              <a:t>unde</a:t>
            </a:r>
            <a:r>
              <a:rPr kumimoji="0" lang="en-US" sz="1400" b="0" i="0" u="none" strike="noStrike" kern="1200" cap="none" spc="0" normalizeH="0" baseline="0" noProof="0" dirty="0" smtClean="0">
                <a:ln>
                  <a:noFill/>
                </a:ln>
                <a:solidFill>
                  <a:srgbClr val="000000"/>
                </a:solidFill>
                <a:effectLst/>
                <a:uLnTx/>
                <a:uFillTx/>
                <a:latin typeface="Arial" charset="0"/>
                <a:cs typeface="Arial" charset="0"/>
              </a:rPr>
              <a:t> </a:t>
            </a:r>
            <a:r>
              <a:rPr kumimoji="0" lang="en-US" sz="1400" b="0" i="0" u="none" strike="noStrike" kern="1200" cap="none" spc="0" normalizeH="0" baseline="0" noProof="0" dirty="0" err="1" smtClean="0">
                <a:ln>
                  <a:noFill/>
                </a:ln>
                <a:solidFill>
                  <a:srgbClr val="000000"/>
                </a:solidFill>
                <a:effectLst/>
                <a:uLnTx/>
                <a:uFillTx/>
                <a:latin typeface="Arial" charset="0"/>
                <a:cs typeface="Arial" charset="0"/>
              </a:rPr>
              <a:t>omnis</a:t>
            </a:r>
            <a:r>
              <a:rPr kumimoji="0" lang="en-US" sz="1400" b="0" i="0" u="none" strike="noStrike" kern="1200" cap="none" spc="0" normalizeH="0" baseline="0" noProof="0" dirty="0" smtClean="0">
                <a:ln>
                  <a:noFill/>
                </a:ln>
                <a:solidFill>
                  <a:srgbClr val="000000"/>
                </a:solidFill>
                <a:effectLst/>
                <a:uLnTx/>
                <a:uFillTx/>
                <a:latin typeface="Arial" charset="0"/>
                <a:cs typeface="Arial" charset="0"/>
              </a:rPr>
              <a:t> error sit </a:t>
            </a:r>
            <a:r>
              <a:rPr kumimoji="0" lang="en-US" sz="1400" b="0" i="0" u="none" strike="noStrike" kern="1200" cap="none" spc="0" normalizeH="0" baseline="0" noProof="0" dirty="0" err="1" smtClean="0">
                <a:ln>
                  <a:noFill/>
                </a:ln>
                <a:solidFill>
                  <a:srgbClr val="000000"/>
                </a:solidFill>
                <a:effectLst/>
                <a:uLnTx/>
                <a:uFillTx/>
                <a:latin typeface="Arial" charset="0"/>
                <a:cs typeface="Arial" charset="0"/>
              </a:rPr>
              <a:t>voluptat</a:t>
            </a:r>
            <a:r>
              <a:rPr kumimoji="0" lang="en-US" sz="1400" b="0" i="0" u="none" strike="noStrike" kern="1200" cap="none" spc="0" normalizeH="0" baseline="0" noProof="0" dirty="0" smtClean="0">
                <a:ln>
                  <a:noFill/>
                </a:ln>
                <a:solidFill>
                  <a:srgbClr val="000000"/>
                </a:solidFill>
                <a:effectLst/>
                <a:uLnTx/>
                <a:uFillTx/>
                <a:latin typeface="Arial" charset="0"/>
                <a:cs typeface="Arial" charset="0"/>
              </a:rPr>
              <a:t> </a:t>
            </a:r>
            <a:r>
              <a:rPr kumimoji="0" lang="en-US" sz="1400" b="0" i="0" u="none" strike="noStrike" kern="1200" cap="none" spc="0" normalizeH="0" baseline="0" noProof="0" dirty="0" err="1" smtClean="0">
                <a:ln>
                  <a:noFill/>
                </a:ln>
                <a:solidFill>
                  <a:srgbClr val="000000"/>
                </a:solidFill>
                <a:effectLst/>
                <a:uLnTx/>
                <a:uFillTx/>
                <a:latin typeface="Arial" charset="0"/>
                <a:cs typeface="Arial" charset="0"/>
              </a:rPr>
              <a:t>accusm</a:t>
            </a:r>
            <a:r>
              <a:rPr kumimoji="0" lang="en-US" sz="1400" b="0" i="0" u="none" strike="noStrike" kern="1200" cap="none" spc="0" normalizeH="0" baseline="0" noProof="0" dirty="0" smtClean="0">
                <a:ln>
                  <a:noFill/>
                </a:ln>
                <a:solidFill>
                  <a:srgbClr val="000000"/>
                </a:solidFill>
                <a:effectLst/>
                <a:uLnTx/>
                <a:uFillTx/>
                <a:latin typeface="Arial" charset="0"/>
                <a:cs typeface="Arial" charset="0"/>
              </a:rPr>
              <a:t> </a:t>
            </a:r>
            <a:r>
              <a:rPr kumimoji="0" lang="en-US" sz="1400" b="0" i="0" u="none" strike="noStrike" kern="1200" cap="none" spc="0" normalizeH="0" baseline="0" noProof="0" dirty="0" err="1" smtClean="0">
                <a:ln>
                  <a:noFill/>
                </a:ln>
                <a:solidFill>
                  <a:srgbClr val="000000"/>
                </a:solidFill>
                <a:effectLst/>
                <a:uLnTx/>
                <a:uFillTx/>
                <a:latin typeface="Arial" charset="0"/>
                <a:cs typeface="Arial" charset="0"/>
              </a:rPr>
              <a:t>dolmquedicta</a:t>
            </a:r>
            <a:r>
              <a:rPr kumimoji="0" lang="en-US" sz="1400" b="0" i="0" u="none" strike="noStrike" kern="1200" cap="none" spc="0" normalizeH="0" baseline="0" noProof="0" dirty="0" smtClean="0">
                <a:ln>
                  <a:noFill/>
                </a:ln>
                <a:solidFill>
                  <a:srgbClr val="000000"/>
                </a:solidFill>
                <a:effectLst/>
                <a:uLnTx/>
                <a:uFillTx/>
                <a:latin typeface="Arial" charset="0"/>
                <a:cs typeface="Arial" charset="0"/>
              </a:rPr>
              <a:t> </a:t>
            </a:r>
            <a:r>
              <a:rPr kumimoji="0" lang="en-US" sz="1400" b="0" i="0" u="none" strike="noStrike" kern="1200" cap="none" spc="0" normalizeH="0" baseline="0" noProof="0" dirty="0" err="1" smtClean="0">
                <a:ln>
                  <a:noFill/>
                </a:ln>
                <a:solidFill>
                  <a:srgbClr val="000000"/>
                </a:solidFill>
                <a:effectLst/>
                <a:uLnTx/>
                <a:uFillTx/>
                <a:latin typeface="Arial" charset="0"/>
                <a:cs typeface="Arial" charset="0"/>
              </a:rPr>
              <a:t>sunt</a:t>
            </a:r>
            <a:r>
              <a:rPr kumimoji="0" lang="en-US" sz="1400" b="0" i="0" u="none" strike="noStrike" kern="1200" cap="none" spc="0" normalizeH="0" baseline="0" noProof="0" dirty="0" smtClean="0">
                <a:ln>
                  <a:noFill/>
                </a:ln>
                <a:solidFill>
                  <a:srgbClr val="000000"/>
                </a:solidFill>
                <a:effectLst/>
                <a:uLnTx/>
                <a:uFillTx/>
                <a:latin typeface="Arial" charset="0"/>
                <a:cs typeface="Arial" charset="0"/>
              </a:rPr>
              <a:t> </a:t>
            </a:r>
            <a:r>
              <a:rPr kumimoji="0" lang="en-US" sz="1400" b="0" i="0" u="none" strike="noStrike" kern="1200" cap="none" spc="0" normalizeH="0" baseline="0" noProof="0" dirty="0" err="1" smtClean="0">
                <a:ln>
                  <a:noFill/>
                </a:ln>
                <a:solidFill>
                  <a:srgbClr val="000000"/>
                </a:solidFill>
                <a:effectLst/>
                <a:uLnTx/>
                <a:uFillTx/>
                <a:latin typeface="Arial" charset="0"/>
                <a:cs typeface="Arial" charset="0"/>
              </a:rPr>
              <a:t>explicabo</a:t>
            </a:r>
            <a:r>
              <a:rPr kumimoji="0" lang="en-US" sz="1400" b="0" i="0" u="none" strike="noStrike" kern="1200" cap="none" spc="0" normalizeH="0" baseline="0" noProof="0" dirty="0" smtClean="0">
                <a:ln>
                  <a:noFill/>
                </a:ln>
                <a:solidFill>
                  <a:srgbClr val="000000"/>
                </a:solidFill>
                <a:effectLst/>
                <a:uLnTx/>
                <a:uFillTx/>
                <a:latin typeface="Arial" charset="0"/>
                <a:cs typeface="Arial" charset="0"/>
              </a:rPr>
              <a:t> </a:t>
            </a:r>
            <a:r>
              <a:rPr kumimoji="0" lang="en-US" sz="1400" b="0" i="0" u="none" strike="noStrike" kern="1200" cap="none" spc="0" normalizeH="0" baseline="0" noProof="0" dirty="0" err="1" smtClean="0">
                <a:ln>
                  <a:noFill/>
                </a:ln>
                <a:solidFill>
                  <a:srgbClr val="000000"/>
                </a:solidFill>
                <a:effectLst/>
                <a:uLnTx/>
                <a:uFillTx/>
                <a:latin typeface="Arial" charset="0"/>
                <a:cs typeface="Arial" charset="0"/>
              </a:rPr>
              <a:t>Lautium</a:t>
            </a:r>
            <a:r>
              <a:rPr kumimoji="0" lang="en-US" sz="1400" b="0" i="0" u="none" strike="noStrike" kern="1200" cap="none" spc="0" normalizeH="0" baseline="0" noProof="0" dirty="0" smtClean="0">
                <a:ln>
                  <a:noFill/>
                </a:ln>
                <a:solidFill>
                  <a:srgbClr val="000000"/>
                </a:solidFill>
                <a:effectLst/>
                <a:uLnTx/>
                <a:uFillTx/>
                <a:latin typeface="Arial" charset="0"/>
                <a:cs typeface="Arial" charset="0"/>
              </a:rPr>
              <a:t>, </a:t>
            </a:r>
            <a:r>
              <a:rPr kumimoji="0" lang="en-US" sz="1400" b="0" i="0" u="none" strike="noStrike" kern="1200" cap="none" spc="0" normalizeH="0" baseline="0" noProof="0" dirty="0" err="1" smtClean="0">
                <a:ln>
                  <a:noFill/>
                </a:ln>
                <a:solidFill>
                  <a:srgbClr val="000000"/>
                </a:solidFill>
                <a:effectLst/>
                <a:uLnTx/>
                <a:uFillTx/>
                <a:latin typeface="Arial" charset="0"/>
                <a:cs typeface="Arial" charset="0"/>
              </a:rPr>
              <a:t>totam</a:t>
            </a:r>
            <a:r>
              <a:rPr kumimoji="0" lang="en-US" sz="1400" b="0" i="0" u="none" strike="noStrike" kern="1200" cap="none" spc="0" normalizeH="0" baseline="0" noProof="0" dirty="0" smtClean="0">
                <a:ln>
                  <a:noFill/>
                </a:ln>
                <a:solidFill>
                  <a:srgbClr val="000000"/>
                </a:solidFill>
                <a:effectLst/>
                <a:uLnTx/>
                <a:uFillTx/>
                <a:latin typeface="Arial" charset="0"/>
                <a:cs typeface="Arial" charset="0"/>
              </a:rPr>
              <a:t> </a:t>
            </a:r>
            <a:r>
              <a:rPr kumimoji="0" lang="en-US" sz="1400" b="0" i="0" u="none" strike="noStrike" kern="1200" cap="none" spc="0" normalizeH="0" baseline="0" noProof="0" dirty="0" err="1" smtClean="0">
                <a:ln>
                  <a:noFill/>
                </a:ln>
                <a:solidFill>
                  <a:srgbClr val="000000"/>
                </a:solidFill>
                <a:effectLst/>
                <a:uLnTx/>
                <a:uFillTx/>
                <a:latin typeface="Arial" charset="0"/>
                <a:cs typeface="Arial" charset="0"/>
              </a:rPr>
              <a:t>rem</a:t>
            </a:r>
            <a:r>
              <a:rPr kumimoji="0" lang="en-US" sz="1400" b="0" i="0" u="none" strike="noStrike" kern="1200" cap="none" spc="0" normalizeH="0" baseline="0" noProof="0" dirty="0" smtClean="0">
                <a:ln>
                  <a:noFill/>
                </a:ln>
                <a:solidFill>
                  <a:srgbClr val="000000"/>
                </a:solidFill>
                <a:effectLst/>
                <a:uLnTx/>
                <a:uFillTx/>
                <a:latin typeface="Arial" charset="0"/>
                <a:cs typeface="Arial" charset="0"/>
              </a:rPr>
              <a:t> </a:t>
            </a:r>
            <a:r>
              <a:rPr kumimoji="0" lang="en-US" sz="1400" b="0" i="0" u="none" strike="noStrike" kern="1200" cap="none" spc="0" normalizeH="0" baseline="0" noProof="0" dirty="0" err="1" smtClean="0">
                <a:ln>
                  <a:noFill/>
                </a:ln>
                <a:solidFill>
                  <a:srgbClr val="000000"/>
                </a:solidFill>
                <a:effectLst/>
                <a:uLnTx/>
                <a:uFillTx/>
                <a:latin typeface="Arial" charset="0"/>
                <a:cs typeface="Arial" charset="0"/>
              </a:rPr>
              <a:t>aperiaeaque</a:t>
            </a:r>
            <a:r>
              <a:rPr kumimoji="0" lang="en-US" sz="1400" b="0" i="0" u="none" strike="noStrike" kern="1200" cap="none" spc="0" normalizeH="0" baseline="0" noProof="0" dirty="0" smtClean="0">
                <a:ln>
                  <a:noFill/>
                </a:ln>
                <a:solidFill>
                  <a:srgbClr val="000000"/>
                </a:solidFill>
                <a:effectLst/>
                <a:uLnTx/>
                <a:uFillTx/>
                <a:latin typeface="Arial" charset="0"/>
                <a:cs typeface="Arial" charset="0"/>
              </a:rPr>
              <a:t> </a:t>
            </a:r>
            <a:r>
              <a:rPr kumimoji="0" lang="en-US" sz="1400" b="0" i="0" u="none" strike="noStrike" kern="1200" cap="none" spc="0" normalizeH="0" baseline="0" noProof="0" dirty="0" err="1" smtClean="0">
                <a:ln>
                  <a:noFill/>
                </a:ln>
                <a:solidFill>
                  <a:srgbClr val="000000"/>
                </a:solidFill>
                <a:effectLst/>
                <a:uLnTx/>
                <a:uFillTx/>
                <a:latin typeface="Arial" charset="0"/>
                <a:cs typeface="Arial" charset="0"/>
              </a:rPr>
              <a:t>ipsa</a:t>
            </a:r>
            <a:r>
              <a:rPr kumimoji="0" lang="en-US" sz="1400" b="0" i="0" u="none" strike="noStrike" kern="1200" cap="none" spc="0" normalizeH="0" baseline="0" noProof="0" dirty="0" smtClean="0">
                <a:ln>
                  <a:noFill/>
                </a:ln>
                <a:solidFill>
                  <a:srgbClr val="000000"/>
                </a:solidFill>
                <a:effectLst/>
                <a:uLnTx/>
                <a:uFillTx/>
                <a:latin typeface="Arial" charset="0"/>
                <a:cs typeface="Arial" charset="0"/>
              </a:rPr>
              <a:t> quae </a:t>
            </a:r>
            <a:r>
              <a:rPr kumimoji="0" lang="en-US" sz="1400" b="0" i="0" u="none" strike="noStrike" kern="1200" cap="none" spc="0" normalizeH="0" baseline="0" noProof="0" dirty="0" err="1" smtClean="0">
                <a:ln>
                  <a:noFill/>
                </a:ln>
                <a:solidFill>
                  <a:srgbClr val="000000"/>
                </a:solidFill>
                <a:effectLst/>
                <a:uLnTx/>
                <a:uFillTx/>
                <a:latin typeface="Arial" charset="0"/>
                <a:cs typeface="Arial" charset="0"/>
              </a:rPr>
              <a:t>ab</a:t>
            </a:r>
            <a:r>
              <a:rPr kumimoji="0" lang="en-US" sz="1400" b="0" i="0" u="none" strike="noStrike" kern="1200" cap="none" spc="0" normalizeH="0" baseline="0" noProof="0" dirty="0" smtClean="0">
                <a:ln>
                  <a:noFill/>
                </a:ln>
                <a:solidFill>
                  <a:srgbClr val="000000"/>
                </a:solidFill>
                <a:effectLst/>
                <a:uLnTx/>
                <a:uFillTx/>
                <a:latin typeface="Arial" charset="0"/>
                <a:cs typeface="Arial" charset="0"/>
              </a:rPr>
              <a:t> </a:t>
            </a:r>
            <a:r>
              <a:rPr kumimoji="0" lang="en-US" sz="1400" b="0" i="0" u="none" strike="noStrike" kern="1200" cap="none" spc="0" normalizeH="0" baseline="0" noProof="0" dirty="0" err="1" smtClean="0">
                <a:ln>
                  <a:noFill/>
                </a:ln>
                <a:solidFill>
                  <a:srgbClr val="000000"/>
                </a:solidFill>
                <a:effectLst/>
                <a:uLnTx/>
                <a:uFillTx/>
                <a:latin typeface="Arial" charset="0"/>
                <a:cs typeface="Arial" charset="0"/>
              </a:rPr>
              <a:t>inventore</a:t>
            </a:r>
            <a:r>
              <a:rPr kumimoji="0" lang="en-US" sz="1400" b="0" i="0" u="none" strike="noStrike" kern="1200" cap="none" spc="0" normalizeH="0" baseline="0" noProof="0" dirty="0" smtClean="0">
                <a:ln>
                  <a:noFill/>
                </a:ln>
                <a:solidFill>
                  <a:srgbClr val="000000"/>
                </a:solidFill>
                <a:effectLst/>
                <a:uLnTx/>
                <a:uFillTx/>
                <a:latin typeface="Arial" charset="0"/>
                <a:cs typeface="Arial" charset="0"/>
              </a:rPr>
              <a:t> </a:t>
            </a:r>
            <a:r>
              <a:rPr kumimoji="0" lang="en-US" sz="1400" b="0" i="0" u="none" strike="noStrike" kern="1200" cap="none" spc="0" normalizeH="0" baseline="0" noProof="0" dirty="0" err="1" smtClean="0">
                <a:ln>
                  <a:noFill/>
                </a:ln>
                <a:solidFill>
                  <a:srgbClr val="000000"/>
                </a:solidFill>
                <a:effectLst/>
                <a:uLnTx/>
                <a:uFillTx/>
                <a:latin typeface="Arial" charset="0"/>
                <a:cs typeface="Arial" charset="0"/>
              </a:rPr>
              <a:t>veritatis</a:t>
            </a:r>
            <a:r>
              <a:rPr kumimoji="0" lang="en-US" sz="1400" b="0" i="0" u="none" strike="noStrike" kern="1200" cap="none" spc="0" normalizeH="0" baseline="0" noProof="0" dirty="0" smtClean="0">
                <a:ln>
                  <a:noFill/>
                </a:ln>
                <a:solidFill>
                  <a:srgbClr val="000000"/>
                </a:solidFill>
                <a:effectLst/>
                <a:uLnTx/>
                <a:uFillTx/>
                <a:latin typeface="Arial" charset="0"/>
                <a:cs typeface="Arial" charset="0"/>
              </a:rPr>
              <a:t> et quasi </a:t>
            </a:r>
            <a:r>
              <a:rPr kumimoji="0" lang="en-US" sz="1400" b="0" i="0" u="none" strike="noStrike" kern="1200" cap="none" spc="0" normalizeH="0" baseline="0" noProof="0" dirty="0" err="1" smtClean="0">
                <a:ln>
                  <a:noFill/>
                </a:ln>
                <a:solidFill>
                  <a:srgbClr val="000000"/>
                </a:solidFill>
                <a:effectLst/>
                <a:uLnTx/>
                <a:uFillTx/>
                <a:latin typeface="Arial" charset="0"/>
                <a:cs typeface="Arial" charset="0"/>
              </a:rPr>
              <a:t>architto</a:t>
            </a:r>
            <a:r>
              <a:rPr kumimoji="0" lang="en-US" sz="1400" b="0" i="0" u="none" strike="noStrike" kern="1200" cap="none" spc="0" normalizeH="0" baseline="0" noProof="0" dirty="0" smtClean="0">
                <a:ln>
                  <a:noFill/>
                </a:ln>
                <a:solidFill>
                  <a:srgbClr val="000000"/>
                </a:solidFill>
                <a:effectLst/>
                <a:uLnTx/>
                <a:uFillTx/>
                <a:latin typeface="Arial" charset="0"/>
                <a:cs typeface="Arial" charset="0"/>
              </a:rPr>
              <a:t> </a:t>
            </a:r>
            <a:r>
              <a:rPr kumimoji="0" lang="en-US" sz="1400" b="0" i="0" u="none" strike="noStrike" kern="1200" cap="none" spc="0" normalizeH="0" baseline="0" noProof="0" dirty="0" err="1" smtClean="0">
                <a:ln>
                  <a:noFill/>
                </a:ln>
                <a:solidFill>
                  <a:srgbClr val="000000"/>
                </a:solidFill>
                <a:effectLst/>
                <a:uLnTx/>
                <a:uFillTx/>
                <a:latin typeface="Arial" charset="0"/>
                <a:cs typeface="Arial" charset="0"/>
              </a:rPr>
              <a:t>beatae</a:t>
            </a:r>
            <a:r>
              <a:rPr kumimoji="0" lang="en-US" sz="1400" b="0" i="0" u="none" strike="noStrike" kern="1200" cap="none" spc="0" normalizeH="0" baseline="0" noProof="0" dirty="0" smtClean="0">
                <a:ln>
                  <a:noFill/>
                </a:ln>
                <a:solidFill>
                  <a:srgbClr val="000000"/>
                </a:solidFill>
                <a:effectLst/>
                <a:uLnTx/>
                <a:uFillTx/>
                <a:latin typeface="Arial" charset="0"/>
                <a:cs typeface="Arial" charset="0"/>
              </a:rPr>
              <a:t> </a:t>
            </a:r>
            <a:r>
              <a:rPr kumimoji="0" lang="en-US" sz="1400" b="0" i="0" u="none" strike="noStrike" kern="1200" cap="none" spc="0" normalizeH="0" baseline="0" noProof="0" dirty="0" err="1" smtClean="0">
                <a:ln>
                  <a:noFill/>
                </a:ln>
                <a:solidFill>
                  <a:srgbClr val="000000"/>
                </a:solidFill>
                <a:effectLst/>
                <a:uLnTx/>
                <a:uFillTx/>
                <a:latin typeface="Arial" charset="0"/>
                <a:cs typeface="Arial" charset="0"/>
              </a:rPr>
              <a:t>vit</a:t>
            </a:r>
            <a:r>
              <a:rPr kumimoji="0" lang="en-US" sz="1400" b="0" i="0" u="none" strike="noStrike" kern="1200" cap="none" spc="0" normalizeH="0" baseline="0" noProof="0" dirty="0" smtClean="0">
                <a:ln>
                  <a:noFill/>
                </a:ln>
                <a:solidFill>
                  <a:srgbClr val="000000"/>
                </a:solidFill>
                <a:effectLst/>
                <a:uLnTx/>
                <a:uFillTx/>
                <a:latin typeface="Arial" charset="0"/>
                <a:cs typeface="Arial" charset="0"/>
              </a:rPr>
              <a:t>.</a:t>
            </a:r>
          </a:p>
        </p:txBody>
      </p:sp>
      <p:pic>
        <p:nvPicPr>
          <p:cNvPr id="13" name="Picture 12" descr="Un-SocialSciences-logo.png"/>
          <p:cNvPicPr>
            <a:picLocks noChangeAspect="1"/>
          </p:cNvPicPr>
          <p:nvPr/>
        </p:nvPicPr>
        <p:blipFill>
          <a:blip r:embed="rId2" cstate="print"/>
          <a:stretch>
            <a:fillRect/>
          </a:stretch>
        </p:blipFill>
        <p:spPr>
          <a:xfrm>
            <a:off x="6781800" y="349250"/>
            <a:ext cx="1981200" cy="519716"/>
          </a:xfrm>
          <a:prstGeom prst="rect">
            <a:avLst/>
          </a:prstGeom>
        </p:spPr>
      </p:pic>
      <p:pic>
        <p:nvPicPr>
          <p:cNvPr id="17" name="Picture 16" descr="IMG_6488_PPT.jpg"/>
          <p:cNvPicPr>
            <a:picLocks noChangeAspect="1"/>
          </p:cNvPicPr>
          <p:nvPr/>
        </p:nvPicPr>
        <p:blipFill>
          <a:blip r:embed="rId3" cstate="print"/>
          <a:stretch>
            <a:fillRect/>
          </a:stretch>
        </p:blipFill>
        <p:spPr>
          <a:xfrm>
            <a:off x="5015438" y="1143000"/>
            <a:ext cx="4128562" cy="6172200"/>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py slide 3">
    <p:spTree>
      <p:nvGrpSpPr>
        <p:cNvPr id="1" name=""/>
        <p:cNvGrpSpPr/>
        <p:nvPr/>
      </p:nvGrpSpPr>
      <p:grpSpPr>
        <a:xfrm>
          <a:off x="0" y="0"/>
          <a:ext cx="0" cy="0"/>
          <a:chOff x="0" y="0"/>
          <a:chExt cx="0" cy="0"/>
        </a:xfrm>
      </p:grpSpPr>
      <p:pic>
        <p:nvPicPr>
          <p:cNvPr id="16" name="Picture 15" descr="Social_Sciences_018.jpg"/>
          <p:cNvPicPr>
            <a:picLocks noChangeAspect="1"/>
          </p:cNvPicPr>
          <p:nvPr/>
        </p:nvPicPr>
        <p:blipFill>
          <a:blip r:embed="rId2" cstate="print"/>
          <a:stretch>
            <a:fillRect/>
          </a:stretch>
        </p:blipFill>
        <p:spPr>
          <a:xfrm>
            <a:off x="5029200" y="2743200"/>
            <a:ext cx="3810000" cy="3810000"/>
          </a:xfrm>
          <a:prstGeom prst="rect">
            <a:avLst/>
          </a:prstGeom>
        </p:spPr>
      </p:pic>
      <p:sp>
        <p:nvSpPr>
          <p:cNvPr id="7" name="Title 14"/>
          <p:cNvSpPr>
            <a:spLocks noGrp="1"/>
          </p:cNvSpPr>
          <p:nvPr>
            <p:ph type="title" hasCustomPrompt="1"/>
          </p:nvPr>
        </p:nvSpPr>
        <p:spPr>
          <a:xfrm>
            <a:off x="243356" y="1268760"/>
            <a:ext cx="6120680" cy="432048"/>
          </a:xfrm>
        </p:spPr>
        <p:txBody>
          <a:bodyPr>
            <a:normAutofit/>
          </a:bodyPr>
          <a:lstStyle>
            <a:lvl1pPr algn="l">
              <a:defRPr sz="3200" baseline="0">
                <a:latin typeface="Arial" pitchFamily="34" charset="0"/>
                <a:cs typeface="Arial" pitchFamily="34" charset="0"/>
              </a:defRPr>
            </a:lvl1pPr>
          </a:lstStyle>
          <a:p>
            <a:r>
              <a:rPr lang="en-US" dirty="0" smtClean="0"/>
              <a:t>MAIN HEADING	</a:t>
            </a:r>
            <a:endParaRPr lang="en-GB" dirty="0"/>
          </a:p>
        </p:txBody>
      </p:sp>
      <p:sp>
        <p:nvSpPr>
          <p:cNvPr id="9" name="Text Placeholder 27"/>
          <p:cNvSpPr>
            <a:spLocks noGrp="1"/>
          </p:cNvSpPr>
          <p:nvPr>
            <p:ph type="body" sz="quarter" idx="11" hasCustomPrompt="1"/>
          </p:nvPr>
        </p:nvSpPr>
        <p:spPr>
          <a:xfrm>
            <a:off x="195840" y="2204864"/>
            <a:ext cx="4176538" cy="504775"/>
          </a:xfrm>
        </p:spPr>
        <p:txBody>
          <a:bodyPr>
            <a:normAutofit/>
          </a:bodyPr>
          <a:lstStyle>
            <a:lvl1pPr>
              <a:buNone/>
              <a:defRPr sz="1800" b="1" baseline="0">
                <a:solidFill>
                  <a:srgbClr val="229274"/>
                </a:solidFill>
                <a:latin typeface="Arial" pitchFamily="34" charset="0"/>
                <a:cs typeface="Arial" pitchFamily="34" charset="0"/>
              </a:defRPr>
            </a:lvl1pPr>
          </a:lstStyle>
          <a:p>
            <a:pPr lvl="0"/>
            <a:r>
              <a:rPr lang="en-GB" dirty="0" smtClean="0"/>
              <a:t>Sub heading</a:t>
            </a:r>
            <a:endParaRPr lang="en-GB" dirty="0"/>
          </a:p>
        </p:txBody>
      </p:sp>
      <p:sp>
        <p:nvSpPr>
          <p:cNvPr id="10" name="Text Placeholder 27"/>
          <p:cNvSpPr>
            <a:spLocks noGrp="1"/>
          </p:cNvSpPr>
          <p:nvPr>
            <p:ph type="body" sz="quarter" idx="12" hasCustomPrompt="1"/>
          </p:nvPr>
        </p:nvSpPr>
        <p:spPr>
          <a:xfrm>
            <a:off x="251520" y="267344"/>
            <a:ext cx="720080" cy="216024"/>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800" b="1">
                <a:solidFill>
                  <a:srgbClr val="229274"/>
                </a:solidFill>
                <a:latin typeface="Arial" pitchFamily="34" charset="0"/>
                <a:cs typeface="Arial"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000" b="1" i="0" u="none" strike="noStrike" kern="1200" cap="none" spc="0" normalizeH="0" baseline="0" noProof="0" dirty="0" smtClean="0">
                <a:ln>
                  <a:noFill/>
                </a:ln>
                <a:solidFill>
                  <a:srgbClr val="229274"/>
                </a:solidFill>
                <a:effectLst/>
                <a:uLnTx/>
                <a:uFillTx/>
                <a:latin typeface="Arial" pitchFamily="34" charset="0"/>
                <a:ea typeface="+mn-ea"/>
                <a:cs typeface="Arial" pitchFamily="34" charset="0"/>
              </a:rPr>
              <a:t>15/07/13</a:t>
            </a:r>
            <a:endParaRPr kumimoji="0" lang="en-GB" sz="1000" b="1" i="0" u="none" strike="noStrike" kern="1200" cap="none" spc="0" normalizeH="0" baseline="0" noProof="0" dirty="0" smtClean="0">
              <a:ln>
                <a:noFill/>
              </a:ln>
              <a:solidFill>
                <a:srgbClr val="229274"/>
              </a:solidFill>
              <a:effectLst/>
              <a:uLnTx/>
              <a:uFillTx/>
              <a:latin typeface="Arial" pitchFamily="34" charset="0"/>
              <a:ea typeface="+mn-ea"/>
              <a:cs typeface="Arial" pitchFamily="34" charset="0"/>
            </a:endParaRPr>
          </a:p>
        </p:txBody>
      </p:sp>
      <p:sp>
        <p:nvSpPr>
          <p:cNvPr id="11" name="Text Placeholder 37"/>
          <p:cNvSpPr>
            <a:spLocks noGrp="1"/>
          </p:cNvSpPr>
          <p:nvPr>
            <p:ph type="body" sz="quarter" idx="16" hasCustomPrompt="1"/>
          </p:nvPr>
        </p:nvSpPr>
        <p:spPr>
          <a:xfrm>
            <a:off x="1476375" y="260350"/>
            <a:ext cx="4319761" cy="216322"/>
          </a:xfrm>
        </p:spPr>
        <p:txBody>
          <a:bodyPr>
            <a:normAutofit/>
          </a:bodyPr>
          <a:lstStyle>
            <a:lvl1pPr>
              <a:buNone/>
              <a:defRPr sz="1000" b="1">
                <a:latin typeface="Arial" pitchFamily="34" charset="0"/>
                <a:cs typeface="Arial" pitchFamily="34" charset="0"/>
              </a:defRPr>
            </a:lvl1pPr>
          </a:lstStyle>
          <a:p>
            <a:pPr lvl="0"/>
            <a:r>
              <a:rPr lang="en-GB" dirty="0" smtClean="0"/>
              <a:t>PRESENTATION TITLE</a:t>
            </a:r>
            <a:endParaRPr lang="en-GB" dirty="0"/>
          </a:p>
        </p:txBody>
      </p:sp>
      <p:sp>
        <p:nvSpPr>
          <p:cNvPr id="12" name="Text Placeholder 39"/>
          <p:cNvSpPr>
            <a:spLocks noGrp="1"/>
          </p:cNvSpPr>
          <p:nvPr>
            <p:ph type="body" sz="quarter" idx="17" hasCustomPrompt="1"/>
          </p:nvPr>
        </p:nvSpPr>
        <p:spPr>
          <a:xfrm>
            <a:off x="1476375" y="476672"/>
            <a:ext cx="3959225" cy="288032"/>
          </a:xfrm>
        </p:spPr>
        <p:txBody>
          <a:bodyPr>
            <a:normAutofit/>
          </a:bodyPr>
          <a:lstStyle>
            <a:lvl1pPr>
              <a:buNone/>
              <a:defRPr sz="1000">
                <a:latin typeface="Arial" pitchFamily="34" charset="0"/>
                <a:cs typeface="Arial" pitchFamily="34" charset="0"/>
              </a:defRPr>
            </a:lvl1pPr>
          </a:lstStyle>
          <a:p>
            <a:pPr lvl="0"/>
            <a:r>
              <a:rPr lang="en-GB" dirty="0" err="1" smtClean="0"/>
              <a:t>Lorem</a:t>
            </a:r>
            <a:r>
              <a:rPr lang="en-GB" dirty="0" smtClean="0"/>
              <a:t> </a:t>
            </a:r>
            <a:r>
              <a:rPr lang="en-GB" dirty="0" err="1" smtClean="0"/>
              <a:t>ipsum</a:t>
            </a:r>
            <a:r>
              <a:rPr lang="en-GB" dirty="0" smtClean="0"/>
              <a:t> </a:t>
            </a:r>
            <a:r>
              <a:rPr lang="en-GB" dirty="0" err="1" smtClean="0"/>
              <a:t>dolar</a:t>
            </a:r>
            <a:r>
              <a:rPr lang="en-GB" dirty="0" smtClean="0"/>
              <a:t> sit </a:t>
            </a:r>
            <a:r>
              <a:rPr lang="en-GB" dirty="0" err="1" smtClean="0"/>
              <a:t>amet</a:t>
            </a:r>
            <a:r>
              <a:rPr lang="en-GB" dirty="0" smtClean="0"/>
              <a:t> </a:t>
            </a:r>
            <a:r>
              <a:rPr lang="en-GB" dirty="0" err="1" smtClean="0"/>
              <a:t>consectetur</a:t>
            </a:r>
            <a:r>
              <a:rPr lang="en-GB" dirty="0" smtClean="0"/>
              <a:t> </a:t>
            </a:r>
            <a:r>
              <a:rPr lang="en-GB" dirty="0" err="1" smtClean="0"/>
              <a:t>adipiscing</a:t>
            </a:r>
            <a:endParaRPr lang="en-GB" dirty="0"/>
          </a:p>
        </p:txBody>
      </p:sp>
      <p:sp>
        <p:nvSpPr>
          <p:cNvPr id="13" name="Text Placeholder 13"/>
          <p:cNvSpPr>
            <a:spLocks noGrp="1"/>
          </p:cNvSpPr>
          <p:nvPr>
            <p:ph type="body" sz="quarter" idx="18" hasCustomPrompt="1"/>
          </p:nvPr>
        </p:nvSpPr>
        <p:spPr>
          <a:xfrm>
            <a:off x="212168" y="2797628"/>
            <a:ext cx="3927784" cy="2231876"/>
          </a:xfrm>
        </p:spPr>
        <p:txBody>
          <a:bodyPr>
            <a:noAutofit/>
          </a:bodyPr>
          <a:lstStyle>
            <a:lvl1pPr marL="0" marR="0" indent="0" algn="l" defTabSz="914400" rtl="0" eaLnBrk="0" fontAlgn="base" latinLnBrk="0" hangingPunct="0">
              <a:lnSpc>
                <a:spcPct val="100000"/>
              </a:lnSpc>
              <a:spcBef>
                <a:spcPct val="0"/>
              </a:spcBef>
              <a:spcAft>
                <a:spcPct val="0"/>
              </a:spcAft>
              <a:buClr>
                <a:srgbClr val="4DC19D"/>
              </a:buClr>
              <a:buSzTx/>
              <a:buFontTx/>
              <a:buNone/>
              <a:tabLst/>
              <a:defRPr sz="1400">
                <a:latin typeface="Arial" pitchFamily="34" charset="0"/>
                <a:cs typeface="Arial" pitchFamily="34" charset="0"/>
              </a:defRPr>
            </a:lvl1pPr>
          </a:lstStyle>
          <a:p>
            <a:pPr marL="0" marR="0" lvl="0" indent="0" algn="l" defTabSz="914400" rtl="0" eaLnBrk="0" fontAlgn="base" latinLnBrk="0" hangingPunct="0">
              <a:lnSpc>
                <a:spcPct val="100000"/>
              </a:lnSpc>
              <a:spcBef>
                <a:spcPct val="0"/>
              </a:spcBef>
              <a:spcAft>
                <a:spcPct val="0"/>
              </a:spcAft>
              <a:buClr>
                <a:srgbClr val="4DC19D"/>
              </a:buClr>
              <a:buSzTx/>
              <a:buFontTx/>
              <a:buNone/>
              <a:tabLst/>
              <a:defRPr/>
            </a:pPr>
            <a:r>
              <a:rPr kumimoji="0" lang="en-US" sz="1400" b="0" i="0" u="none" strike="noStrike" kern="1200" cap="none" spc="0" normalizeH="0" baseline="0" noProof="0" dirty="0" err="1" smtClean="0">
                <a:ln>
                  <a:noFill/>
                </a:ln>
                <a:solidFill>
                  <a:srgbClr val="000000"/>
                </a:solidFill>
                <a:effectLst/>
                <a:uLnTx/>
                <a:uFillTx/>
                <a:latin typeface="Arial" charset="0"/>
                <a:cs typeface="Arial" charset="0"/>
              </a:rPr>
              <a:t>Sed</a:t>
            </a:r>
            <a:r>
              <a:rPr kumimoji="0" lang="en-US" sz="1400" b="0" i="0" u="none" strike="noStrike" kern="1200" cap="none" spc="0" normalizeH="0" baseline="0" noProof="0" dirty="0" smtClean="0">
                <a:ln>
                  <a:noFill/>
                </a:ln>
                <a:solidFill>
                  <a:srgbClr val="000000"/>
                </a:solidFill>
                <a:effectLst/>
                <a:uLnTx/>
                <a:uFillTx/>
                <a:latin typeface="Arial" charset="0"/>
                <a:cs typeface="Arial" charset="0"/>
              </a:rPr>
              <a:t> </a:t>
            </a:r>
            <a:r>
              <a:rPr kumimoji="0" lang="en-US" sz="1400" b="0" i="0" u="none" strike="noStrike" kern="1200" cap="none" spc="0" normalizeH="0" baseline="0" noProof="0" dirty="0" err="1" smtClean="0">
                <a:ln>
                  <a:noFill/>
                </a:ln>
                <a:solidFill>
                  <a:srgbClr val="000000"/>
                </a:solidFill>
                <a:effectLst/>
                <a:uLnTx/>
                <a:uFillTx/>
                <a:latin typeface="Arial" charset="0"/>
                <a:cs typeface="Arial" charset="0"/>
              </a:rPr>
              <a:t>ut</a:t>
            </a:r>
            <a:r>
              <a:rPr kumimoji="0" lang="en-US" sz="1400" b="0" i="0" u="none" strike="noStrike" kern="1200" cap="none" spc="0" normalizeH="0" baseline="0" noProof="0" dirty="0" smtClean="0">
                <a:ln>
                  <a:noFill/>
                </a:ln>
                <a:solidFill>
                  <a:srgbClr val="000000"/>
                </a:solidFill>
                <a:effectLst/>
                <a:uLnTx/>
                <a:uFillTx/>
                <a:latin typeface="Arial" charset="0"/>
                <a:cs typeface="Arial" charset="0"/>
              </a:rPr>
              <a:t> </a:t>
            </a:r>
            <a:r>
              <a:rPr kumimoji="0" lang="en-US" sz="1400" b="0" i="0" u="none" strike="noStrike" kern="1200" cap="none" spc="0" normalizeH="0" baseline="0" noProof="0" dirty="0" err="1" smtClean="0">
                <a:ln>
                  <a:noFill/>
                </a:ln>
                <a:solidFill>
                  <a:srgbClr val="000000"/>
                </a:solidFill>
                <a:effectLst/>
                <a:uLnTx/>
                <a:uFillTx/>
                <a:latin typeface="Arial" charset="0"/>
                <a:cs typeface="Arial" charset="0"/>
              </a:rPr>
              <a:t>perspiciatis</a:t>
            </a:r>
            <a:r>
              <a:rPr kumimoji="0" lang="en-US" sz="1400" b="0" i="0" u="none" strike="noStrike" kern="1200" cap="none" spc="0" normalizeH="0" baseline="0" noProof="0" dirty="0" smtClean="0">
                <a:ln>
                  <a:noFill/>
                </a:ln>
                <a:solidFill>
                  <a:srgbClr val="000000"/>
                </a:solidFill>
                <a:effectLst/>
                <a:uLnTx/>
                <a:uFillTx/>
                <a:latin typeface="Arial" charset="0"/>
                <a:cs typeface="Arial" charset="0"/>
              </a:rPr>
              <a:t> </a:t>
            </a:r>
            <a:r>
              <a:rPr kumimoji="0" lang="en-US" sz="1400" b="0" i="0" u="none" strike="noStrike" kern="1200" cap="none" spc="0" normalizeH="0" baseline="0" noProof="0" dirty="0" err="1" smtClean="0">
                <a:ln>
                  <a:noFill/>
                </a:ln>
                <a:solidFill>
                  <a:srgbClr val="000000"/>
                </a:solidFill>
                <a:effectLst/>
                <a:uLnTx/>
                <a:uFillTx/>
                <a:latin typeface="Arial" charset="0"/>
                <a:cs typeface="Arial" charset="0"/>
              </a:rPr>
              <a:t>unde</a:t>
            </a:r>
            <a:r>
              <a:rPr kumimoji="0" lang="en-US" sz="1400" b="0" i="0" u="none" strike="noStrike" kern="1200" cap="none" spc="0" normalizeH="0" baseline="0" noProof="0" dirty="0" smtClean="0">
                <a:ln>
                  <a:noFill/>
                </a:ln>
                <a:solidFill>
                  <a:srgbClr val="000000"/>
                </a:solidFill>
                <a:effectLst/>
                <a:uLnTx/>
                <a:uFillTx/>
                <a:latin typeface="Arial" charset="0"/>
                <a:cs typeface="Arial" charset="0"/>
              </a:rPr>
              <a:t> </a:t>
            </a:r>
            <a:r>
              <a:rPr kumimoji="0" lang="en-US" sz="1400" b="0" i="0" u="none" strike="noStrike" kern="1200" cap="none" spc="0" normalizeH="0" baseline="0" noProof="0" dirty="0" err="1" smtClean="0">
                <a:ln>
                  <a:noFill/>
                </a:ln>
                <a:solidFill>
                  <a:srgbClr val="000000"/>
                </a:solidFill>
                <a:effectLst/>
                <a:uLnTx/>
                <a:uFillTx/>
                <a:latin typeface="Arial" charset="0"/>
                <a:cs typeface="Arial" charset="0"/>
              </a:rPr>
              <a:t>omnis</a:t>
            </a:r>
            <a:r>
              <a:rPr kumimoji="0" lang="en-US" sz="1400" b="0" i="0" u="none" strike="noStrike" kern="1200" cap="none" spc="0" normalizeH="0" baseline="0" noProof="0" dirty="0" smtClean="0">
                <a:ln>
                  <a:noFill/>
                </a:ln>
                <a:solidFill>
                  <a:srgbClr val="000000"/>
                </a:solidFill>
                <a:effectLst/>
                <a:uLnTx/>
                <a:uFillTx/>
                <a:latin typeface="Arial" charset="0"/>
                <a:cs typeface="Arial" charset="0"/>
              </a:rPr>
              <a:t> error sit </a:t>
            </a:r>
            <a:r>
              <a:rPr kumimoji="0" lang="en-US" sz="1400" b="0" i="0" u="none" strike="noStrike" kern="1200" cap="none" spc="0" normalizeH="0" baseline="0" noProof="0" dirty="0" err="1" smtClean="0">
                <a:ln>
                  <a:noFill/>
                </a:ln>
                <a:solidFill>
                  <a:srgbClr val="000000"/>
                </a:solidFill>
                <a:effectLst/>
                <a:uLnTx/>
                <a:uFillTx/>
                <a:latin typeface="Arial" charset="0"/>
                <a:cs typeface="Arial" charset="0"/>
              </a:rPr>
              <a:t>voluptat</a:t>
            </a:r>
            <a:r>
              <a:rPr kumimoji="0" lang="en-US" sz="1400" b="0" i="0" u="none" strike="noStrike" kern="1200" cap="none" spc="0" normalizeH="0" baseline="0" noProof="0" dirty="0" smtClean="0">
                <a:ln>
                  <a:noFill/>
                </a:ln>
                <a:solidFill>
                  <a:srgbClr val="000000"/>
                </a:solidFill>
                <a:effectLst/>
                <a:uLnTx/>
                <a:uFillTx/>
                <a:latin typeface="Arial" charset="0"/>
                <a:cs typeface="Arial" charset="0"/>
              </a:rPr>
              <a:t> </a:t>
            </a:r>
            <a:r>
              <a:rPr kumimoji="0" lang="en-US" sz="1400" b="0" i="0" u="none" strike="noStrike" kern="1200" cap="none" spc="0" normalizeH="0" baseline="0" noProof="0" dirty="0" err="1" smtClean="0">
                <a:ln>
                  <a:noFill/>
                </a:ln>
                <a:solidFill>
                  <a:srgbClr val="000000"/>
                </a:solidFill>
                <a:effectLst/>
                <a:uLnTx/>
                <a:uFillTx/>
                <a:latin typeface="Arial" charset="0"/>
                <a:cs typeface="Arial" charset="0"/>
              </a:rPr>
              <a:t>accusm</a:t>
            </a:r>
            <a:r>
              <a:rPr kumimoji="0" lang="en-US" sz="1400" b="0" i="0" u="none" strike="noStrike" kern="1200" cap="none" spc="0" normalizeH="0" baseline="0" noProof="0" dirty="0" smtClean="0">
                <a:ln>
                  <a:noFill/>
                </a:ln>
                <a:solidFill>
                  <a:srgbClr val="000000"/>
                </a:solidFill>
                <a:effectLst/>
                <a:uLnTx/>
                <a:uFillTx/>
                <a:latin typeface="Arial" charset="0"/>
                <a:cs typeface="Arial" charset="0"/>
              </a:rPr>
              <a:t> </a:t>
            </a:r>
            <a:r>
              <a:rPr kumimoji="0" lang="en-US" sz="1400" b="0" i="0" u="none" strike="noStrike" kern="1200" cap="none" spc="0" normalizeH="0" baseline="0" noProof="0" dirty="0" err="1" smtClean="0">
                <a:ln>
                  <a:noFill/>
                </a:ln>
                <a:solidFill>
                  <a:srgbClr val="000000"/>
                </a:solidFill>
                <a:effectLst/>
                <a:uLnTx/>
                <a:uFillTx/>
                <a:latin typeface="Arial" charset="0"/>
                <a:cs typeface="Arial" charset="0"/>
              </a:rPr>
              <a:t>dolmquedicta</a:t>
            </a:r>
            <a:r>
              <a:rPr kumimoji="0" lang="en-US" sz="1400" b="0" i="0" u="none" strike="noStrike" kern="1200" cap="none" spc="0" normalizeH="0" baseline="0" noProof="0" dirty="0" smtClean="0">
                <a:ln>
                  <a:noFill/>
                </a:ln>
                <a:solidFill>
                  <a:srgbClr val="000000"/>
                </a:solidFill>
                <a:effectLst/>
                <a:uLnTx/>
                <a:uFillTx/>
                <a:latin typeface="Arial" charset="0"/>
                <a:cs typeface="Arial" charset="0"/>
              </a:rPr>
              <a:t> </a:t>
            </a:r>
            <a:r>
              <a:rPr kumimoji="0" lang="en-US" sz="1400" b="0" i="0" u="none" strike="noStrike" kern="1200" cap="none" spc="0" normalizeH="0" baseline="0" noProof="0" dirty="0" err="1" smtClean="0">
                <a:ln>
                  <a:noFill/>
                </a:ln>
                <a:solidFill>
                  <a:srgbClr val="000000"/>
                </a:solidFill>
                <a:effectLst/>
                <a:uLnTx/>
                <a:uFillTx/>
                <a:latin typeface="Arial" charset="0"/>
                <a:cs typeface="Arial" charset="0"/>
              </a:rPr>
              <a:t>sunt</a:t>
            </a:r>
            <a:r>
              <a:rPr kumimoji="0" lang="en-US" sz="1400" b="0" i="0" u="none" strike="noStrike" kern="1200" cap="none" spc="0" normalizeH="0" baseline="0" noProof="0" dirty="0" smtClean="0">
                <a:ln>
                  <a:noFill/>
                </a:ln>
                <a:solidFill>
                  <a:srgbClr val="000000"/>
                </a:solidFill>
                <a:effectLst/>
                <a:uLnTx/>
                <a:uFillTx/>
                <a:latin typeface="Arial" charset="0"/>
                <a:cs typeface="Arial" charset="0"/>
              </a:rPr>
              <a:t> </a:t>
            </a:r>
            <a:r>
              <a:rPr kumimoji="0" lang="en-US" sz="1400" b="0" i="0" u="none" strike="noStrike" kern="1200" cap="none" spc="0" normalizeH="0" baseline="0" noProof="0" dirty="0" err="1" smtClean="0">
                <a:ln>
                  <a:noFill/>
                </a:ln>
                <a:solidFill>
                  <a:srgbClr val="000000"/>
                </a:solidFill>
                <a:effectLst/>
                <a:uLnTx/>
                <a:uFillTx/>
                <a:latin typeface="Arial" charset="0"/>
                <a:cs typeface="Arial" charset="0"/>
              </a:rPr>
              <a:t>explicabo</a:t>
            </a:r>
            <a:r>
              <a:rPr kumimoji="0" lang="en-US" sz="1400" b="0" i="0" u="none" strike="noStrike" kern="1200" cap="none" spc="0" normalizeH="0" baseline="0" noProof="0" dirty="0" smtClean="0">
                <a:ln>
                  <a:noFill/>
                </a:ln>
                <a:solidFill>
                  <a:srgbClr val="000000"/>
                </a:solidFill>
                <a:effectLst/>
                <a:uLnTx/>
                <a:uFillTx/>
                <a:latin typeface="Arial" charset="0"/>
                <a:cs typeface="Arial" charset="0"/>
              </a:rPr>
              <a:t> </a:t>
            </a:r>
            <a:r>
              <a:rPr kumimoji="0" lang="en-US" sz="1400" b="0" i="0" u="none" strike="noStrike" kern="1200" cap="none" spc="0" normalizeH="0" baseline="0" noProof="0" dirty="0" err="1" smtClean="0">
                <a:ln>
                  <a:noFill/>
                </a:ln>
                <a:solidFill>
                  <a:srgbClr val="000000"/>
                </a:solidFill>
                <a:effectLst/>
                <a:uLnTx/>
                <a:uFillTx/>
                <a:latin typeface="Arial" charset="0"/>
                <a:cs typeface="Arial" charset="0"/>
              </a:rPr>
              <a:t>ed</a:t>
            </a:r>
            <a:r>
              <a:rPr kumimoji="0" lang="en-US" sz="1400" b="0" i="0" u="none" strike="noStrike" kern="1200" cap="none" spc="0" normalizeH="0" baseline="0" noProof="0" dirty="0" smtClean="0">
                <a:ln>
                  <a:noFill/>
                </a:ln>
                <a:solidFill>
                  <a:srgbClr val="000000"/>
                </a:solidFill>
                <a:effectLst/>
                <a:uLnTx/>
                <a:uFillTx/>
                <a:latin typeface="Arial" charset="0"/>
                <a:cs typeface="Arial" charset="0"/>
              </a:rPr>
              <a:t> </a:t>
            </a:r>
            <a:r>
              <a:rPr kumimoji="0" lang="en-US" sz="1400" b="0" i="0" u="none" strike="noStrike" kern="1200" cap="none" spc="0" normalizeH="0" baseline="0" noProof="0" dirty="0" err="1" smtClean="0">
                <a:ln>
                  <a:noFill/>
                </a:ln>
                <a:solidFill>
                  <a:srgbClr val="000000"/>
                </a:solidFill>
                <a:effectLst/>
                <a:uLnTx/>
                <a:uFillTx/>
                <a:latin typeface="Arial" charset="0"/>
                <a:cs typeface="Arial" charset="0"/>
              </a:rPr>
              <a:t>ut</a:t>
            </a:r>
            <a:r>
              <a:rPr kumimoji="0" lang="en-US" sz="1400" b="0" i="0" u="none" strike="noStrike" kern="1200" cap="none" spc="0" normalizeH="0" baseline="0" noProof="0" dirty="0" smtClean="0">
                <a:ln>
                  <a:noFill/>
                </a:ln>
                <a:solidFill>
                  <a:srgbClr val="000000"/>
                </a:solidFill>
                <a:effectLst/>
                <a:uLnTx/>
                <a:uFillTx/>
                <a:latin typeface="Arial" charset="0"/>
                <a:cs typeface="Arial" charset="0"/>
              </a:rPr>
              <a:t> </a:t>
            </a:r>
            <a:r>
              <a:rPr kumimoji="0" lang="en-US" sz="1400" b="0" i="0" u="none" strike="noStrike" kern="1200" cap="none" spc="0" normalizeH="0" baseline="0" noProof="0" dirty="0" err="1" smtClean="0">
                <a:ln>
                  <a:noFill/>
                </a:ln>
                <a:solidFill>
                  <a:srgbClr val="000000"/>
                </a:solidFill>
                <a:effectLst/>
                <a:uLnTx/>
                <a:uFillTx/>
                <a:latin typeface="Arial" charset="0"/>
                <a:cs typeface="Arial" charset="0"/>
              </a:rPr>
              <a:t>perspiciatis</a:t>
            </a:r>
            <a:r>
              <a:rPr kumimoji="0" lang="en-US" sz="1400" b="0" i="0" u="none" strike="noStrike" kern="1200" cap="none" spc="0" normalizeH="0" baseline="0" noProof="0" dirty="0" smtClean="0">
                <a:ln>
                  <a:noFill/>
                </a:ln>
                <a:solidFill>
                  <a:srgbClr val="000000"/>
                </a:solidFill>
                <a:effectLst/>
                <a:uLnTx/>
                <a:uFillTx/>
                <a:latin typeface="Arial" charset="0"/>
                <a:cs typeface="Arial" charset="0"/>
              </a:rPr>
              <a:t> </a:t>
            </a:r>
            <a:r>
              <a:rPr kumimoji="0" lang="en-US" sz="1400" b="0" i="0" u="none" strike="noStrike" kern="1200" cap="none" spc="0" normalizeH="0" baseline="0" noProof="0" dirty="0" err="1" smtClean="0">
                <a:ln>
                  <a:noFill/>
                </a:ln>
                <a:solidFill>
                  <a:srgbClr val="000000"/>
                </a:solidFill>
                <a:effectLst/>
                <a:uLnTx/>
                <a:uFillTx/>
                <a:latin typeface="Arial" charset="0"/>
                <a:cs typeface="Arial" charset="0"/>
              </a:rPr>
              <a:t>unde</a:t>
            </a:r>
            <a:r>
              <a:rPr kumimoji="0" lang="en-US" sz="1400" b="0" i="0" u="none" strike="noStrike" kern="1200" cap="none" spc="0" normalizeH="0" baseline="0" noProof="0" dirty="0" smtClean="0">
                <a:ln>
                  <a:noFill/>
                </a:ln>
                <a:solidFill>
                  <a:srgbClr val="000000"/>
                </a:solidFill>
                <a:effectLst/>
                <a:uLnTx/>
                <a:uFillTx/>
                <a:latin typeface="Arial" charset="0"/>
                <a:cs typeface="Arial" charset="0"/>
              </a:rPr>
              <a:t> </a:t>
            </a:r>
            <a:r>
              <a:rPr kumimoji="0" lang="en-US" sz="1400" b="0" i="0" u="none" strike="noStrike" kern="1200" cap="none" spc="0" normalizeH="0" baseline="0" noProof="0" dirty="0" err="1" smtClean="0">
                <a:ln>
                  <a:noFill/>
                </a:ln>
                <a:solidFill>
                  <a:srgbClr val="000000"/>
                </a:solidFill>
                <a:effectLst/>
                <a:uLnTx/>
                <a:uFillTx/>
                <a:latin typeface="Arial" charset="0"/>
                <a:cs typeface="Arial" charset="0"/>
              </a:rPr>
              <a:t>omnis</a:t>
            </a:r>
            <a:r>
              <a:rPr kumimoji="0" lang="en-US" sz="1400" b="0" i="0" u="none" strike="noStrike" kern="1200" cap="none" spc="0" normalizeH="0" baseline="0" noProof="0" dirty="0" smtClean="0">
                <a:ln>
                  <a:noFill/>
                </a:ln>
                <a:solidFill>
                  <a:srgbClr val="000000"/>
                </a:solidFill>
                <a:effectLst/>
                <a:uLnTx/>
                <a:uFillTx/>
                <a:latin typeface="Arial" charset="0"/>
                <a:cs typeface="Arial" charset="0"/>
              </a:rPr>
              <a:t> error sit </a:t>
            </a:r>
            <a:r>
              <a:rPr kumimoji="0" lang="en-US" sz="1400" b="0" i="0" u="none" strike="noStrike" kern="1200" cap="none" spc="0" normalizeH="0" baseline="0" noProof="0" dirty="0" err="1" smtClean="0">
                <a:ln>
                  <a:noFill/>
                </a:ln>
                <a:solidFill>
                  <a:srgbClr val="000000"/>
                </a:solidFill>
                <a:effectLst/>
                <a:uLnTx/>
                <a:uFillTx/>
                <a:latin typeface="Arial" charset="0"/>
                <a:cs typeface="Arial" charset="0"/>
              </a:rPr>
              <a:t>voluptat</a:t>
            </a:r>
            <a:r>
              <a:rPr kumimoji="0" lang="en-US" sz="1400" b="0" i="0" u="none" strike="noStrike" kern="1200" cap="none" spc="0" normalizeH="0" baseline="0" noProof="0" dirty="0" smtClean="0">
                <a:ln>
                  <a:noFill/>
                </a:ln>
                <a:solidFill>
                  <a:srgbClr val="000000"/>
                </a:solidFill>
                <a:effectLst/>
                <a:uLnTx/>
                <a:uFillTx/>
                <a:latin typeface="Arial" charset="0"/>
                <a:cs typeface="Arial" charset="0"/>
              </a:rPr>
              <a:t> </a:t>
            </a:r>
            <a:r>
              <a:rPr kumimoji="0" lang="en-US" sz="1400" b="0" i="0" u="none" strike="noStrike" kern="1200" cap="none" spc="0" normalizeH="0" baseline="0" noProof="0" dirty="0" err="1" smtClean="0">
                <a:ln>
                  <a:noFill/>
                </a:ln>
                <a:solidFill>
                  <a:srgbClr val="000000"/>
                </a:solidFill>
                <a:effectLst/>
                <a:uLnTx/>
                <a:uFillTx/>
                <a:latin typeface="Arial" charset="0"/>
                <a:cs typeface="Arial" charset="0"/>
              </a:rPr>
              <a:t>accusm</a:t>
            </a:r>
            <a:r>
              <a:rPr kumimoji="0" lang="en-US" sz="1400" b="0" i="0" u="none" strike="noStrike" kern="1200" cap="none" spc="0" normalizeH="0" baseline="0" noProof="0" dirty="0" smtClean="0">
                <a:ln>
                  <a:noFill/>
                </a:ln>
                <a:solidFill>
                  <a:srgbClr val="000000"/>
                </a:solidFill>
                <a:effectLst/>
                <a:uLnTx/>
                <a:uFillTx/>
                <a:latin typeface="Arial" charset="0"/>
                <a:cs typeface="Arial" charset="0"/>
              </a:rPr>
              <a:t> </a:t>
            </a:r>
            <a:r>
              <a:rPr kumimoji="0" lang="en-US" sz="1400" b="0" i="0" u="none" strike="noStrike" kern="1200" cap="none" spc="0" normalizeH="0" baseline="0" noProof="0" dirty="0" err="1" smtClean="0">
                <a:ln>
                  <a:noFill/>
                </a:ln>
                <a:solidFill>
                  <a:srgbClr val="000000"/>
                </a:solidFill>
                <a:effectLst/>
                <a:uLnTx/>
                <a:uFillTx/>
                <a:latin typeface="Arial" charset="0"/>
                <a:cs typeface="Arial" charset="0"/>
              </a:rPr>
              <a:t>dolmquedicta</a:t>
            </a:r>
            <a:r>
              <a:rPr kumimoji="0" lang="en-US" sz="1400" b="0" i="0" u="none" strike="noStrike" kern="1200" cap="none" spc="0" normalizeH="0" baseline="0" noProof="0" dirty="0" smtClean="0">
                <a:ln>
                  <a:noFill/>
                </a:ln>
                <a:solidFill>
                  <a:srgbClr val="000000"/>
                </a:solidFill>
                <a:effectLst/>
                <a:uLnTx/>
                <a:uFillTx/>
                <a:latin typeface="Arial" charset="0"/>
                <a:cs typeface="Arial" charset="0"/>
              </a:rPr>
              <a:t> </a:t>
            </a:r>
            <a:r>
              <a:rPr kumimoji="0" lang="en-US" sz="1400" b="0" i="0" u="none" strike="noStrike" kern="1200" cap="none" spc="0" normalizeH="0" baseline="0" noProof="0" dirty="0" err="1" smtClean="0">
                <a:ln>
                  <a:noFill/>
                </a:ln>
                <a:solidFill>
                  <a:srgbClr val="000000"/>
                </a:solidFill>
                <a:effectLst/>
                <a:uLnTx/>
                <a:uFillTx/>
                <a:latin typeface="Arial" charset="0"/>
                <a:cs typeface="Arial" charset="0"/>
              </a:rPr>
              <a:t>sunt</a:t>
            </a:r>
            <a:r>
              <a:rPr kumimoji="0" lang="en-US" sz="1400" b="0" i="0" u="none" strike="noStrike" kern="1200" cap="none" spc="0" normalizeH="0" baseline="0" noProof="0" dirty="0" smtClean="0">
                <a:ln>
                  <a:noFill/>
                </a:ln>
                <a:solidFill>
                  <a:srgbClr val="000000"/>
                </a:solidFill>
                <a:effectLst/>
                <a:uLnTx/>
                <a:uFillTx/>
                <a:latin typeface="Arial" charset="0"/>
                <a:cs typeface="Arial" charset="0"/>
              </a:rPr>
              <a:t> </a:t>
            </a:r>
            <a:r>
              <a:rPr kumimoji="0" lang="en-US" sz="1400" b="0" i="0" u="none" strike="noStrike" kern="1200" cap="none" spc="0" normalizeH="0" baseline="0" noProof="0" dirty="0" err="1" smtClean="0">
                <a:ln>
                  <a:noFill/>
                </a:ln>
                <a:solidFill>
                  <a:srgbClr val="000000"/>
                </a:solidFill>
                <a:effectLst/>
                <a:uLnTx/>
                <a:uFillTx/>
                <a:latin typeface="Arial" charset="0"/>
                <a:cs typeface="Arial" charset="0"/>
              </a:rPr>
              <a:t>explicabo</a:t>
            </a:r>
            <a:r>
              <a:rPr kumimoji="0" lang="en-US" sz="1400" b="0" i="0" u="none" strike="noStrike" kern="1200" cap="none" spc="0" normalizeH="0" baseline="0" noProof="0" dirty="0" smtClean="0">
                <a:ln>
                  <a:noFill/>
                </a:ln>
                <a:solidFill>
                  <a:srgbClr val="000000"/>
                </a:solidFill>
                <a:effectLst/>
                <a:uLnTx/>
                <a:uFillTx/>
                <a:latin typeface="Arial" charset="0"/>
                <a:cs typeface="Arial" charset="0"/>
              </a:rPr>
              <a:t> </a:t>
            </a:r>
            <a:r>
              <a:rPr kumimoji="0" lang="en-US" sz="1400" b="0" i="0" u="none" strike="noStrike" kern="1200" cap="none" spc="0" normalizeH="0" baseline="0" noProof="0" dirty="0" err="1" smtClean="0">
                <a:ln>
                  <a:noFill/>
                </a:ln>
                <a:solidFill>
                  <a:srgbClr val="000000"/>
                </a:solidFill>
                <a:effectLst/>
                <a:uLnTx/>
                <a:uFillTx/>
                <a:latin typeface="Arial" charset="0"/>
                <a:cs typeface="Arial" charset="0"/>
              </a:rPr>
              <a:t>Lautium</a:t>
            </a:r>
            <a:r>
              <a:rPr kumimoji="0" lang="en-US" sz="1400" b="0" i="0" u="none" strike="noStrike" kern="1200" cap="none" spc="0" normalizeH="0" baseline="0" noProof="0" dirty="0" smtClean="0">
                <a:ln>
                  <a:noFill/>
                </a:ln>
                <a:solidFill>
                  <a:srgbClr val="000000"/>
                </a:solidFill>
                <a:effectLst/>
                <a:uLnTx/>
                <a:uFillTx/>
                <a:latin typeface="Arial" charset="0"/>
                <a:cs typeface="Arial" charset="0"/>
              </a:rPr>
              <a:t>, </a:t>
            </a:r>
            <a:r>
              <a:rPr kumimoji="0" lang="en-US" sz="1400" b="0" i="0" u="none" strike="noStrike" kern="1200" cap="none" spc="0" normalizeH="0" baseline="0" noProof="0" dirty="0" err="1" smtClean="0">
                <a:ln>
                  <a:noFill/>
                </a:ln>
                <a:solidFill>
                  <a:srgbClr val="000000"/>
                </a:solidFill>
                <a:effectLst/>
                <a:uLnTx/>
                <a:uFillTx/>
                <a:latin typeface="Arial" charset="0"/>
                <a:cs typeface="Arial" charset="0"/>
              </a:rPr>
              <a:t>totam</a:t>
            </a:r>
            <a:r>
              <a:rPr kumimoji="0" lang="en-US" sz="1400" b="0" i="0" u="none" strike="noStrike" kern="1200" cap="none" spc="0" normalizeH="0" baseline="0" noProof="0" dirty="0" smtClean="0">
                <a:ln>
                  <a:noFill/>
                </a:ln>
                <a:solidFill>
                  <a:srgbClr val="000000"/>
                </a:solidFill>
                <a:effectLst/>
                <a:uLnTx/>
                <a:uFillTx/>
                <a:latin typeface="Arial" charset="0"/>
                <a:cs typeface="Arial" charset="0"/>
              </a:rPr>
              <a:t> </a:t>
            </a:r>
            <a:r>
              <a:rPr kumimoji="0" lang="en-US" sz="1400" b="0" i="0" u="none" strike="noStrike" kern="1200" cap="none" spc="0" normalizeH="0" baseline="0" noProof="0" dirty="0" err="1" smtClean="0">
                <a:ln>
                  <a:noFill/>
                </a:ln>
                <a:solidFill>
                  <a:srgbClr val="000000"/>
                </a:solidFill>
                <a:effectLst/>
                <a:uLnTx/>
                <a:uFillTx/>
                <a:latin typeface="Arial" charset="0"/>
                <a:cs typeface="Arial" charset="0"/>
              </a:rPr>
              <a:t>rem</a:t>
            </a:r>
            <a:r>
              <a:rPr kumimoji="0" lang="en-US" sz="1400" b="0" i="0" u="none" strike="noStrike" kern="1200" cap="none" spc="0" normalizeH="0" baseline="0" noProof="0" dirty="0" smtClean="0">
                <a:ln>
                  <a:noFill/>
                </a:ln>
                <a:solidFill>
                  <a:srgbClr val="000000"/>
                </a:solidFill>
                <a:effectLst/>
                <a:uLnTx/>
                <a:uFillTx/>
                <a:latin typeface="Arial" charset="0"/>
                <a:cs typeface="Arial" charset="0"/>
              </a:rPr>
              <a:t> </a:t>
            </a:r>
            <a:r>
              <a:rPr kumimoji="0" lang="en-US" sz="1400" b="0" i="0" u="none" strike="noStrike" kern="1200" cap="none" spc="0" normalizeH="0" baseline="0" noProof="0" dirty="0" err="1" smtClean="0">
                <a:ln>
                  <a:noFill/>
                </a:ln>
                <a:solidFill>
                  <a:srgbClr val="000000"/>
                </a:solidFill>
                <a:effectLst/>
                <a:uLnTx/>
                <a:uFillTx/>
                <a:latin typeface="Arial" charset="0"/>
                <a:cs typeface="Arial" charset="0"/>
              </a:rPr>
              <a:t>aperiaeaque</a:t>
            </a:r>
            <a:r>
              <a:rPr kumimoji="0" lang="en-US" sz="1400" b="0" i="0" u="none" strike="noStrike" kern="1200" cap="none" spc="0" normalizeH="0" baseline="0" noProof="0" dirty="0" smtClean="0">
                <a:ln>
                  <a:noFill/>
                </a:ln>
                <a:solidFill>
                  <a:srgbClr val="000000"/>
                </a:solidFill>
                <a:effectLst/>
                <a:uLnTx/>
                <a:uFillTx/>
                <a:latin typeface="Arial" charset="0"/>
                <a:cs typeface="Arial" charset="0"/>
              </a:rPr>
              <a:t> </a:t>
            </a:r>
            <a:r>
              <a:rPr kumimoji="0" lang="en-US" sz="1400" b="0" i="0" u="none" strike="noStrike" kern="1200" cap="none" spc="0" normalizeH="0" baseline="0" noProof="0" dirty="0" err="1" smtClean="0">
                <a:ln>
                  <a:noFill/>
                </a:ln>
                <a:solidFill>
                  <a:srgbClr val="000000"/>
                </a:solidFill>
                <a:effectLst/>
                <a:uLnTx/>
                <a:uFillTx/>
                <a:latin typeface="Arial" charset="0"/>
                <a:cs typeface="Arial" charset="0"/>
              </a:rPr>
              <a:t>ipsa</a:t>
            </a:r>
            <a:r>
              <a:rPr kumimoji="0" lang="en-US" sz="1400" b="0" i="0" u="none" strike="noStrike" kern="1200" cap="none" spc="0" normalizeH="0" baseline="0" noProof="0" dirty="0" smtClean="0">
                <a:ln>
                  <a:noFill/>
                </a:ln>
                <a:solidFill>
                  <a:srgbClr val="000000"/>
                </a:solidFill>
                <a:effectLst/>
                <a:uLnTx/>
                <a:uFillTx/>
                <a:latin typeface="Arial" charset="0"/>
                <a:cs typeface="Arial" charset="0"/>
              </a:rPr>
              <a:t> quae </a:t>
            </a:r>
            <a:r>
              <a:rPr kumimoji="0" lang="en-US" sz="1400" b="0" i="0" u="none" strike="noStrike" kern="1200" cap="none" spc="0" normalizeH="0" baseline="0" noProof="0" dirty="0" err="1" smtClean="0">
                <a:ln>
                  <a:noFill/>
                </a:ln>
                <a:solidFill>
                  <a:srgbClr val="000000"/>
                </a:solidFill>
                <a:effectLst/>
                <a:uLnTx/>
                <a:uFillTx/>
                <a:latin typeface="Arial" charset="0"/>
                <a:cs typeface="Arial" charset="0"/>
              </a:rPr>
              <a:t>ab</a:t>
            </a:r>
            <a:r>
              <a:rPr kumimoji="0" lang="en-US" sz="1400" b="0" i="0" u="none" strike="noStrike" kern="1200" cap="none" spc="0" normalizeH="0" baseline="0" noProof="0" dirty="0" smtClean="0">
                <a:ln>
                  <a:noFill/>
                </a:ln>
                <a:solidFill>
                  <a:srgbClr val="000000"/>
                </a:solidFill>
                <a:effectLst/>
                <a:uLnTx/>
                <a:uFillTx/>
                <a:latin typeface="Arial" charset="0"/>
                <a:cs typeface="Arial" charset="0"/>
              </a:rPr>
              <a:t> </a:t>
            </a:r>
            <a:r>
              <a:rPr kumimoji="0" lang="en-US" sz="1400" b="0" i="0" u="none" strike="noStrike" kern="1200" cap="none" spc="0" normalizeH="0" baseline="0" noProof="0" dirty="0" err="1" smtClean="0">
                <a:ln>
                  <a:noFill/>
                </a:ln>
                <a:solidFill>
                  <a:srgbClr val="000000"/>
                </a:solidFill>
                <a:effectLst/>
                <a:uLnTx/>
                <a:uFillTx/>
                <a:latin typeface="Arial" charset="0"/>
                <a:cs typeface="Arial" charset="0"/>
              </a:rPr>
              <a:t>inventore</a:t>
            </a:r>
            <a:r>
              <a:rPr kumimoji="0" lang="en-US" sz="1400" b="0" i="0" u="none" strike="noStrike" kern="1200" cap="none" spc="0" normalizeH="0" baseline="0" noProof="0" dirty="0" smtClean="0">
                <a:ln>
                  <a:noFill/>
                </a:ln>
                <a:solidFill>
                  <a:srgbClr val="000000"/>
                </a:solidFill>
                <a:effectLst/>
                <a:uLnTx/>
                <a:uFillTx/>
                <a:latin typeface="Arial" charset="0"/>
                <a:cs typeface="Arial" charset="0"/>
              </a:rPr>
              <a:t> </a:t>
            </a:r>
            <a:r>
              <a:rPr kumimoji="0" lang="en-US" sz="1400" b="0" i="0" u="none" strike="noStrike" kern="1200" cap="none" spc="0" normalizeH="0" baseline="0" noProof="0" dirty="0" err="1" smtClean="0">
                <a:ln>
                  <a:noFill/>
                </a:ln>
                <a:solidFill>
                  <a:srgbClr val="000000"/>
                </a:solidFill>
                <a:effectLst/>
                <a:uLnTx/>
                <a:uFillTx/>
                <a:latin typeface="Arial" charset="0"/>
                <a:cs typeface="Arial" charset="0"/>
              </a:rPr>
              <a:t>veritatis</a:t>
            </a:r>
            <a:r>
              <a:rPr kumimoji="0" lang="en-US" sz="1400" b="0" i="0" u="none" strike="noStrike" kern="1200" cap="none" spc="0" normalizeH="0" baseline="0" noProof="0" dirty="0" smtClean="0">
                <a:ln>
                  <a:noFill/>
                </a:ln>
                <a:solidFill>
                  <a:srgbClr val="000000"/>
                </a:solidFill>
                <a:effectLst/>
                <a:uLnTx/>
                <a:uFillTx/>
                <a:latin typeface="Arial" charset="0"/>
                <a:cs typeface="Arial" charset="0"/>
              </a:rPr>
              <a:t> et quasi </a:t>
            </a:r>
            <a:r>
              <a:rPr kumimoji="0" lang="en-US" sz="1400" b="0" i="0" u="none" strike="noStrike" kern="1200" cap="none" spc="0" normalizeH="0" baseline="0" noProof="0" dirty="0" err="1" smtClean="0">
                <a:ln>
                  <a:noFill/>
                </a:ln>
                <a:solidFill>
                  <a:srgbClr val="000000"/>
                </a:solidFill>
                <a:effectLst/>
                <a:uLnTx/>
                <a:uFillTx/>
                <a:latin typeface="Arial" charset="0"/>
                <a:cs typeface="Arial" charset="0"/>
              </a:rPr>
              <a:t>architto</a:t>
            </a:r>
            <a:r>
              <a:rPr kumimoji="0" lang="en-US" sz="1400" b="0" i="0" u="none" strike="noStrike" kern="1200" cap="none" spc="0" normalizeH="0" baseline="0" noProof="0" dirty="0" smtClean="0">
                <a:ln>
                  <a:noFill/>
                </a:ln>
                <a:solidFill>
                  <a:srgbClr val="000000"/>
                </a:solidFill>
                <a:effectLst/>
                <a:uLnTx/>
                <a:uFillTx/>
                <a:latin typeface="Arial" charset="0"/>
                <a:cs typeface="Arial" charset="0"/>
              </a:rPr>
              <a:t> </a:t>
            </a:r>
            <a:r>
              <a:rPr kumimoji="0" lang="en-US" sz="1400" b="0" i="0" u="none" strike="noStrike" kern="1200" cap="none" spc="0" normalizeH="0" baseline="0" noProof="0" dirty="0" err="1" smtClean="0">
                <a:ln>
                  <a:noFill/>
                </a:ln>
                <a:solidFill>
                  <a:srgbClr val="000000"/>
                </a:solidFill>
                <a:effectLst/>
                <a:uLnTx/>
                <a:uFillTx/>
                <a:latin typeface="Arial" charset="0"/>
                <a:cs typeface="Arial" charset="0"/>
              </a:rPr>
              <a:t>beatae</a:t>
            </a:r>
            <a:r>
              <a:rPr kumimoji="0" lang="en-US" sz="1400" b="0" i="0" u="none" strike="noStrike" kern="1200" cap="none" spc="0" normalizeH="0" baseline="0" noProof="0" dirty="0" smtClean="0">
                <a:ln>
                  <a:noFill/>
                </a:ln>
                <a:solidFill>
                  <a:srgbClr val="000000"/>
                </a:solidFill>
                <a:effectLst/>
                <a:uLnTx/>
                <a:uFillTx/>
                <a:latin typeface="Arial" charset="0"/>
                <a:cs typeface="Arial" charset="0"/>
              </a:rPr>
              <a:t> </a:t>
            </a:r>
            <a:r>
              <a:rPr kumimoji="0" lang="en-US" sz="1400" b="0" i="0" u="none" strike="noStrike" kern="1200" cap="none" spc="0" normalizeH="0" baseline="0" noProof="0" dirty="0" err="1" smtClean="0">
                <a:ln>
                  <a:noFill/>
                </a:ln>
                <a:solidFill>
                  <a:srgbClr val="000000"/>
                </a:solidFill>
                <a:effectLst/>
                <a:uLnTx/>
                <a:uFillTx/>
                <a:latin typeface="Arial" charset="0"/>
                <a:cs typeface="Arial" charset="0"/>
              </a:rPr>
              <a:t>vit</a:t>
            </a:r>
            <a:r>
              <a:rPr kumimoji="0" lang="en-US" sz="1400" b="0" i="0" u="none" strike="noStrike" kern="1200" cap="none" spc="0" normalizeH="0" baseline="0" noProof="0" dirty="0" smtClean="0">
                <a:ln>
                  <a:noFill/>
                </a:ln>
                <a:solidFill>
                  <a:srgbClr val="000000"/>
                </a:solidFill>
                <a:effectLst/>
                <a:uLnTx/>
                <a:uFillTx/>
                <a:latin typeface="Arial" charset="0"/>
                <a:cs typeface="Arial" charset="0"/>
              </a:rPr>
              <a:t>.</a:t>
            </a:r>
          </a:p>
        </p:txBody>
      </p:sp>
      <p:pic>
        <p:nvPicPr>
          <p:cNvPr id="15" name="Picture 14" descr="Un-SocialSciences-logo.png"/>
          <p:cNvPicPr>
            <a:picLocks noChangeAspect="1"/>
          </p:cNvPicPr>
          <p:nvPr/>
        </p:nvPicPr>
        <p:blipFill>
          <a:blip r:embed="rId3" cstate="print"/>
          <a:stretch>
            <a:fillRect/>
          </a:stretch>
        </p:blipFill>
        <p:spPr>
          <a:xfrm>
            <a:off x="6781800" y="349250"/>
            <a:ext cx="1981200" cy="51971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A79403A-B0C4-4EFC-9024-019C15D4C6F6}" type="datetime1">
              <a:rPr lang="en-US" smtClean="0"/>
              <a:t>2/21/2014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D1A16E1-161E-4AAB-B663-91800C4B1DF4}"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FE9F0BA-8419-4FBF-BB0E-927E4C13F742}" type="datetime1">
              <a:rPr lang="en-US" smtClean="0"/>
              <a:t>2/21/2014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D1A16E1-161E-4AAB-B663-91800C4B1DF4}"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BCF2004-7BD4-421E-8F06-1D2BB0E42D35}" type="datetime1">
              <a:rPr lang="en-US" smtClean="0"/>
              <a:t>2/21/2014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D1A16E1-161E-4AAB-B663-91800C4B1DF4}"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B8626C-E674-4354-9524-FCF95D28491C}" type="datetime1">
              <a:rPr lang="en-US" smtClean="0"/>
              <a:t>2/21/2014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D1A16E1-161E-4AAB-B663-91800C4B1DF4}"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7F0E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9E4BA2-78F7-4E7F-92A3-751A6B60A5A5}" type="datetime1">
              <a:rPr lang="en-US" smtClean="0"/>
              <a:t>2/21/2014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1A16E1-161E-4AAB-B663-91800C4B1DF4}"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hyperlink" Target="http://www.nya.org.uk/workforce-and-training/want-to-work-in-youth-work" TargetMode="Externa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hyperlink" Target="http://www.cypnowjobs.co.uk/searchjobs/?Keywords=youth" TargetMode="Externa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hyperlink" Target="http://www.ofsted.gov.uk/resources/120399" TargetMode="External"/><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hyperlink" Target="http://www.nya.org.uk/" TargetMode="Externa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hyperlink" Target="http://www.cywu.org.uk/download.php?type=c&amp;id=146" TargetMode="External"/><Relationship Id="rId2" Type="http://schemas.openxmlformats.org/officeDocument/2006/relationships/hyperlink" Target="http://www.ofsted.gov.uk/resources/130018" TargetMode="Externa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hyperlink" Target="http://www.nya.org.uk/about-nya/what-is-youth-work" TargetMode="Externa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196752"/>
            <a:ext cx="7772400" cy="1470025"/>
          </a:xfrm>
        </p:spPr>
        <p:txBody>
          <a:bodyPr/>
          <a:lstStyle/>
          <a:p>
            <a:r>
              <a:rPr lang="en-GB" b="1" dirty="0" smtClean="0"/>
              <a:t>Youth Work</a:t>
            </a:r>
            <a:endParaRPr lang="en-GB" b="1" dirty="0"/>
          </a:p>
        </p:txBody>
      </p:sp>
      <p:sp>
        <p:nvSpPr>
          <p:cNvPr id="3" name="Subtitle 2"/>
          <p:cNvSpPr>
            <a:spLocks noGrp="1"/>
          </p:cNvSpPr>
          <p:nvPr>
            <p:ph type="subTitle" idx="1"/>
          </p:nvPr>
        </p:nvSpPr>
        <p:spPr>
          <a:xfrm>
            <a:off x="1475656" y="2522761"/>
            <a:ext cx="6400800" cy="1752600"/>
          </a:xfrm>
        </p:spPr>
        <p:txBody>
          <a:bodyPr/>
          <a:lstStyle/>
          <a:p>
            <a:r>
              <a:rPr lang="en-US" dirty="0" smtClean="0"/>
              <a:t>The role of the Youth Service  in including young people with Special Educational Needs (SEN)</a:t>
            </a:r>
            <a:endParaRPr lang="en-GB" dirty="0"/>
          </a:p>
        </p:txBody>
      </p:sp>
      <p:sp>
        <p:nvSpPr>
          <p:cNvPr id="4" name="Subtitle 2"/>
          <p:cNvSpPr txBox="1">
            <a:spLocks/>
          </p:cNvSpPr>
          <p:nvPr/>
        </p:nvSpPr>
        <p:spPr>
          <a:xfrm>
            <a:off x="1547664" y="4581128"/>
            <a:ext cx="6112768"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GB" sz="2400" dirty="0" smtClean="0">
                <a:solidFill>
                  <a:schemeClr val="tx1"/>
                </a:solidFill>
              </a:rPr>
              <a:t>Lorraine Gray</a:t>
            </a:r>
          </a:p>
          <a:p>
            <a:r>
              <a:rPr lang="en-GB" sz="2400" dirty="0" smtClean="0">
                <a:solidFill>
                  <a:schemeClr val="tx1"/>
                </a:solidFill>
              </a:rPr>
              <a:t>School of Social Sciences</a:t>
            </a:r>
          </a:p>
          <a:p>
            <a:r>
              <a:rPr lang="en-GB" sz="2400" dirty="0" smtClean="0">
                <a:solidFill>
                  <a:schemeClr val="tx1"/>
                </a:solidFill>
              </a:rPr>
              <a:t>University of Northampton</a:t>
            </a:r>
            <a:endParaRPr lang="en-GB" sz="2400" dirty="0">
              <a:solidFill>
                <a:schemeClr val="tx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72677"/>
            <a:ext cx="3095640" cy="722141"/>
          </a:xfrm>
          <a:prstGeom prst="rect">
            <a:avLst/>
          </a:prstGeom>
        </p:spPr>
      </p:pic>
      <p:sp>
        <p:nvSpPr>
          <p:cNvPr id="6" name="Slide Number Placeholder 5"/>
          <p:cNvSpPr>
            <a:spLocks noGrp="1"/>
          </p:cNvSpPr>
          <p:nvPr>
            <p:ph type="sldNum" sz="quarter" idx="12"/>
          </p:nvPr>
        </p:nvSpPr>
        <p:spPr/>
        <p:txBody>
          <a:bodyPr/>
          <a:lstStyle/>
          <a:p>
            <a:fld id="{7D1A16E1-161E-4AAB-B663-91800C4B1DF4}" type="slidenum">
              <a:rPr lang="en-GB" smtClean="0"/>
              <a:pPr/>
              <a:t>1</a:t>
            </a:fld>
            <a:endParaRPr lang="en-GB"/>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normAutofit/>
          </a:bodyPr>
          <a:lstStyle/>
          <a:p>
            <a:r>
              <a:rPr lang="en-GB" sz="4000" b="1" dirty="0" smtClean="0"/>
              <a:t>Youth Work Values</a:t>
            </a:r>
            <a:endParaRPr lang="en-GB" sz="4000" b="1" dirty="0"/>
          </a:p>
        </p:txBody>
      </p:sp>
      <p:sp>
        <p:nvSpPr>
          <p:cNvPr id="3" name="Content Placeholder 2"/>
          <p:cNvSpPr>
            <a:spLocks noGrp="1"/>
          </p:cNvSpPr>
          <p:nvPr>
            <p:ph idx="1"/>
          </p:nvPr>
        </p:nvSpPr>
        <p:spPr>
          <a:xfrm>
            <a:off x="457200" y="1268760"/>
            <a:ext cx="8229600" cy="4771265"/>
          </a:xfrm>
        </p:spPr>
        <p:txBody>
          <a:bodyPr>
            <a:normAutofit fontScale="77500" lnSpcReduction="20000"/>
          </a:bodyPr>
          <a:lstStyle/>
          <a:p>
            <a:pPr>
              <a:buNone/>
            </a:pPr>
            <a:r>
              <a:rPr lang="en-GB" b="1" dirty="0"/>
              <a:t>Partnership with young people and </a:t>
            </a:r>
            <a:r>
              <a:rPr lang="en-GB" b="1" dirty="0" smtClean="0"/>
              <a:t>others:</a:t>
            </a:r>
            <a:endParaRPr lang="en-GB" b="1" dirty="0"/>
          </a:p>
          <a:p>
            <a:r>
              <a:rPr lang="en-GB" sz="3400" dirty="0" smtClean="0"/>
              <a:t>It </a:t>
            </a:r>
            <a:r>
              <a:rPr lang="en-GB" sz="3400" dirty="0"/>
              <a:t>recognises, respects and is actively responsive to the wider networks of peers, </a:t>
            </a:r>
            <a:r>
              <a:rPr lang="en-GB" sz="3400" dirty="0" smtClean="0"/>
              <a:t>communities, families </a:t>
            </a:r>
            <a:r>
              <a:rPr lang="en-GB" sz="3400" dirty="0"/>
              <a:t>and cultures which are important to young people, and through these networks seeks </a:t>
            </a:r>
            <a:r>
              <a:rPr lang="en-GB" sz="3400" dirty="0" smtClean="0"/>
              <a:t>to help </a:t>
            </a:r>
            <a:r>
              <a:rPr lang="en-GB" sz="3400" dirty="0"/>
              <a:t>young people to achieve stronger relationships and collective </a:t>
            </a:r>
            <a:r>
              <a:rPr lang="en-GB" sz="3400" dirty="0" smtClean="0"/>
              <a:t> identities</a:t>
            </a:r>
            <a:r>
              <a:rPr lang="en-GB" sz="3400" dirty="0"/>
              <a:t>, through </a:t>
            </a:r>
            <a:r>
              <a:rPr lang="en-GB" sz="3400" dirty="0" smtClean="0"/>
              <a:t>the promotion </a:t>
            </a:r>
            <a:r>
              <a:rPr lang="en-GB" sz="3400" dirty="0"/>
              <a:t>of </a:t>
            </a:r>
            <a:r>
              <a:rPr lang="en-GB" sz="3400" dirty="0" smtClean="0"/>
              <a:t>inclusivity.</a:t>
            </a:r>
            <a:endParaRPr lang="en-GB" sz="3400" dirty="0"/>
          </a:p>
          <a:p>
            <a:r>
              <a:rPr lang="en-GB" sz="3400" dirty="0" smtClean="0"/>
              <a:t>It </a:t>
            </a:r>
            <a:r>
              <a:rPr lang="en-GB" sz="3400" dirty="0"/>
              <a:t>works in partnership with young people and other agencies which contribute to young </a:t>
            </a:r>
            <a:r>
              <a:rPr lang="en-GB" sz="3400" dirty="0" smtClean="0"/>
              <a:t>people’s social</a:t>
            </a:r>
            <a:r>
              <a:rPr lang="en-GB" sz="3400" dirty="0"/>
              <a:t>, educational and personal </a:t>
            </a:r>
            <a:r>
              <a:rPr lang="en-GB" sz="3400" dirty="0" smtClean="0"/>
              <a:t>development.</a:t>
            </a:r>
            <a:endParaRPr lang="en-GB" sz="3400" dirty="0"/>
          </a:p>
          <a:p>
            <a:r>
              <a:rPr lang="en-GB" sz="3400" dirty="0" smtClean="0"/>
              <a:t>It </a:t>
            </a:r>
            <a:r>
              <a:rPr lang="en-GB" sz="3400" dirty="0"/>
              <a:t>recognises the young person as a partner in a learning process, complementing </a:t>
            </a:r>
            <a:r>
              <a:rPr lang="en-GB" sz="3400" dirty="0" smtClean="0"/>
              <a:t>formal education</a:t>
            </a:r>
            <a:r>
              <a:rPr lang="en-GB" sz="3400" dirty="0"/>
              <a:t>, promoting their access to learning opportunities which enable them to fulfil </a:t>
            </a:r>
            <a:r>
              <a:rPr lang="en-GB" sz="3400" dirty="0" smtClean="0"/>
              <a:t>their potential</a:t>
            </a:r>
            <a:r>
              <a:rPr lang="en-GB" sz="3400" dirty="0"/>
              <a:t>.</a:t>
            </a:r>
          </a:p>
        </p:txBody>
      </p:sp>
      <p:sp>
        <p:nvSpPr>
          <p:cNvPr id="4" name="Rectangle 3"/>
          <p:cNvSpPr/>
          <p:nvPr/>
        </p:nvSpPr>
        <p:spPr>
          <a:xfrm>
            <a:off x="717132" y="6156295"/>
            <a:ext cx="7709735" cy="400110"/>
          </a:xfrm>
          <a:prstGeom prst="rect">
            <a:avLst/>
          </a:prstGeom>
        </p:spPr>
        <p:txBody>
          <a:bodyPr wrap="square">
            <a:spAutoFit/>
          </a:bodyPr>
          <a:lstStyle/>
          <a:p>
            <a:r>
              <a:rPr lang="en-GB" sz="2000" dirty="0"/>
              <a:t>UK Commission for Employment and Skills (2012), p.5</a:t>
            </a:r>
            <a:endParaRPr lang="en-GB" sz="2000" dirty="0"/>
          </a:p>
        </p:txBody>
      </p:sp>
      <p:sp>
        <p:nvSpPr>
          <p:cNvPr id="5" name="Slide Number Placeholder 4"/>
          <p:cNvSpPr>
            <a:spLocks noGrp="1"/>
          </p:cNvSpPr>
          <p:nvPr>
            <p:ph type="sldNum" sz="quarter" idx="12"/>
          </p:nvPr>
        </p:nvSpPr>
        <p:spPr/>
        <p:txBody>
          <a:bodyPr/>
          <a:lstStyle/>
          <a:p>
            <a:fld id="{7D1A16E1-161E-4AAB-B663-91800C4B1DF4}" type="slidenum">
              <a:rPr lang="en-GB" smtClean="0"/>
              <a:pPr/>
              <a:t>10</a:t>
            </a:fld>
            <a:endParaRPr lang="en-GB"/>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t>Youth Work Values</a:t>
            </a:r>
            <a:endParaRPr lang="en-GB" sz="4000" b="1" dirty="0"/>
          </a:p>
        </p:txBody>
      </p:sp>
      <p:sp>
        <p:nvSpPr>
          <p:cNvPr id="3" name="Content Placeholder 2"/>
          <p:cNvSpPr>
            <a:spLocks noGrp="1"/>
          </p:cNvSpPr>
          <p:nvPr>
            <p:ph idx="1"/>
          </p:nvPr>
        </p:nvSpPr>
        <p:spPr>
          <a:xfrm>
            <a:off x="457200" y="1417638"/>
            <a:ext cx="8363272" cy="4248472"/>
          </a:xfrm>
        </p:spPr>
        <p:txBody>
          <a:bodyPr>
            <a:noAutofit/>
          </a:bodyPr>
          <a:lstStyle/>
          <a:p>
            <a:pPr>
              <a:buNone/>
            </a:pPr>
            <a:r>
              <a:rPr lang="en-GB" sz="2800" b="1" dirty="0"/>
              <a:t>Personal, social and political development:</a:t>
            </a:r>
          </a:p>
          <a:p>
            <a:r>
              <a:rPr lang="en-GB" sz="2800" dirty="0" smtClean="0"/>
              <a:t>It </a:t>
            </a:r>
            <a:r>
              <a:rPr lang="en-GB" sz="2800" dirty="0"/>
              <a:t>is concerned with how young people feel, and not just with what they know and can </a:t>
            </a:r>
            <a:r>
              <a:rPr lang="en-GB" sz="2800" dirty="0" smtClean="0"/>
              <a:t>do.</a:t>
            </a:r>
            <a:endParaRPr lang="en-GB" sz="2800" dirty="0"/>
          </a:p>
          <a:p>
            <a:r>
              <a:rPr lang="en-GB" sz="2800" dirty="0" smtClean="0"/>
              <a:t>It </a:t>
            </a:r>
            <a:r>
              <a:rPr lang="en-GB" sz="2800" dirty="0"/>
              <a:t>is concerned with facilitating and empowering the voice of young people, encouraging </a:t>
            </a:r>
            <a:r>
              <a:rPr lang="en-GB" sz="2800" dirty="0" smtClean="0"/>
              <a:t>and enabling </a:t>
            </a:r>
            <a:r>
              <a:rPr lang="en-GB" sz="2800" dirty="0"/>
              <a:t>them to influence the environment in which they </a:t>
            </a:r>
            <a:r>
              <a:rPr lang="en-GB" sz="2800" dirty="0" smtClean="0"/>
              <a:t>live.</a:t>
            </a:r>
            <a:endParaRPr lang="en-GB" sz="2800" dirty="0"/>
          </a:p>
          <a:p>
            <a:r>
              <a:rPr lang="en-GB" sz="2800" dirty="0" smtClean="0"/>
              <a:t>It </a:t>
            </a:r>
            <a:r>
              <a:rPr lang="en-GB" sz="2800" dirty="0"/>
              <a:t>safeguards the welfare of young people, and provides them with a safe environment in which </a:t>
            </a:r>
            <a:r>
              <a:rPr lang="en-GB" sz="2800" dirty="0" smtClean="0"/>
              <a:t>to explore </a:t>
            </a:r>
            <a:r>
              <a:rPr lang="en-GB" sz="2800" dirty="0"/>
              <a:t>their values, beliefs, ideas and </a:t>
            </a:r>
            <a:r>
              <a:rPr lang="en-GB" sz="2800" dirty="0" smtClean="0"/>
              <a:t>issues.</a:t>
            </a:r>
            <a:endParaRPr lang="en-GB" sz="2800" dirty="0"/>
          </a:p>
        </p:txBody>
      </p:sp>
      <p:sp>
        <p:nvSpPr>
          <p:cNvPr id="4" name="Rectangle 3"/>
          <p:cNvSpPr/>
          <p:nvPr/>
        </p:nvSpPr>
        <p:spPr>
          <a:xfrm>
            <a:off x="717132" y="5865025"/>
            <a:ext cx="7709735" cy="400110"/>
          </a:xfrm>
          <a:prstGeom prst="rect">
            <a:avLst/>
          </a:prstGeom>
        </p:spPr>
        <p:txBody>
          <a:bodyPr wrap="square">
            <a:spAutoFit/>
          </a:bodyPr>
          <a:lstStyle/>
          <a:p>
            <a:r>
              <a:rPr lang="en-GB" sz="2000" dirty="0"/>
              <a:t>UK Commission for Employment and Skills (2012), </a:t>
            </a:r>
            <a:r>
              <a:rPr lang="en-GB" sz="2000" dirty="0" smtClean="0"/>
              <a:t>p.5</a:t>
            </a:r>
            <a:r>
              <a:rPr lang="en-GB" sz="2000" dirty="0" smtClean="0"/>
              <a:t>‎ </a:t>
            </a:r>
            <a:endParaRPr lang="en-GB" sz="2000" dirty="0"/>
          </a:p>
        </p:txBody>
      </p:sp>
      <p:sp>
        <p:nvSpPr>
          <p:cNvPr id="5" name="Slide Number Placeholder 4"/>
          <p:cNvSpPr>
            <a:spLocks noGrp="1"/>
          </p:cNvSpPr>
          <p:nvPr>
            <p:ph type="sldNum" sz="quarter" idx="12"/>
          </p:nvPr>
        </p:nvSpPr>
        <p:spPr/>
        <p:txBody>
          <a:bodyPr/>
          <a:lstStyle/>
          <a:p>
            <a:fld id="{7D1A16E1-161E-4AAB-B663-91800C4B1DF4}" type="slidenum">
              <a:rPr lang="en-GB" smtClean="0"/>
              <a:pPr/>
              <a:t>11</a:t>
            </a:fld>
            <a:endParaRPr lang="en-GB"/>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srcRect/>
          <a:stretch>
            <a:fillRect/>
          </a:stretch>
        </p:blipFill>
        <p:spPr bwMode="auto">
          <a:xfrm>
            <a:off x="971600" y="620688"/>
            <a:ext cx="7243738" cy="5165766"/>
          </a:xfrm>
          <a:prstGeom prst="rect">
            <a:avLst/>
          </a:prstGeom>
          <a:noFill/>
          <a:ln w="9525">
            <a:noFill/>
            <a:miter lim="800000"/>
            <a:headEnd/>
            <a:tailEnd/>
          </a:ln>
        </p:spPr>
      </p:pic>
      <p:sp>
        <p:nvSpPr>
          <p:cNvPr id="3" name="Rectangle 2"/>
          <p:cNvSpPr/>
          <p:nvPr/>
        </p:nvSpPr>
        <p:spPr>
          <a:xfrm>
            <a:off x="899592" y="5949280"/>
            <a:ext cx="7315746" cy="400110"/>
          </a:xfrm>
          <a:prstGeom prst="rect">
            <a:avLst/>
          </a:prstGeom>
        </p:spPr>
        <p:txBody>
          <a:bodyPr wrap="square">
            <a:spAutoFit/>
          </a:bodyPr>
          <a:lstStyle/>
          <a:p>
            <a:r>
              <a:rPr lang="en-GB" sz="2000" dirty="0"/>
              <a:t>UK Commission for Employment and Skills (2012), </a:t>
            </a:r>
            <a:r>
              <a:rPr lang="en-GB" sz="2000" dirty="0" smtClean="0"/>
              <a:t>p.6</a:t>
            </a:r>
            <a:r>
              <a:rPr lang="en-GB" sz="2000" dirty="0" smtClean="0"/>
              <a:t>‎ </a:t>
            </a:r>
            <a:endParaRPr lang="en-GB" sz="2000" dirty="0"/>
          </a:p>
        </p:txBody>
      </p:sp>
      <p:sp>
        <p:nvSpPr>
          <p:cNvPr id="2" name="Slide Number Placeholder 1"/>
          <p:cNvSpPr>
            <a:spLocks noGrp="1"/>
          </p:cNvSpPr>
          <p:nvPr>
            <p:ph type="sldNum" sz="quarter" idx="12"/>
          </p:nvPr>
        </p:nvSpPr>
        <p:spPr/>
        <p:txBody>
          <a:bodyPr/>
          <a:lstStyle/>
          <a:p>
            <a:fld id="{7D1A16E1-161E-4AAB-B663-91800C4B1DF4}" type="slidenum">
              <a:rPr lang="en-GB" smtClean="0"/>
              <a:pPr/>
              <a:t>12</a:t>
            </a:fld>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t>Youth Work Context</a:t>
            </a:r>
            <a:endParaRPr lang="en-GB" sz="4000" b="1" dirty="0"/>
          </a:p>
        </p:txBody>
      </p:sp>
      <p:sp>
        <p:nvSpPr>
          <p:cNvPr id="3" name="Content Placeholder 2"/>
          <p:cNvSpPr>
            <a:spLocks noGrp="1"/>
          </p:cNvSpPr>
          <p:nvPr>
            <p:ph idx="1"/>
          </p:nvPr>
        </p:nvSpPr>
        <p:spPr>
          <a:xfrm>
            <a:off x="466531" y="1417638"/>
            <a:ext cx="8229600" cy="4525963"/>
          </a:xfrm>
        </p:spPr>
        <p:txBody>
          <a:bodyPr>
            <a:normAutofit fontScale="85000" lnSpcReduction="10000"/>
          </a:bodyPr>
          <a:lstStyle/>
          <a:p>
            <a:r>
              <a:rPr lang="en-GB" dirty="0" smtClean="0"/>
              <a:t>Youth work skills are in great demand, and opportunities for JNC recognised qualified youth workers are expanding.</a:t>
            </a:r>
          </a:p>
          <a:p>
            <a:r>
              <a:rPr lang="en-GB" dirty="0" smtClean="0"/>
              <a:t>In addition to employment within local authority youth services, the opportunities for employment in other sectors continue to increase including Social Enterprise and Community Interest Companies</a:t>
            </a:r>
          </a:p>
          <a:p>
            <a:r>
              <a:rPr lang="en-GB" dirty="0" smtClean="0"/>
              <a:t>Youth workers are found working in other local authority departments such as leisure, arts and housing, health authorities, youth justice teams, and a range of voluntary organisations. </a:t>
            </a:r>
          </a:p>
          <a:p>
            <a:endParaRPr lang="en-GB" dirty="0"/>
          </a:p>
        </p:txBody>
      </p:sp>
      <p:sp>
        <p:nvSpPr>
          <p:cNvPr id="6" name="Rectangle 5"/>
          <p:cNvSpPr/>
          <p:nvPr/>
        </p:nvSpPr>
        <p:spPr>
          <a:xfrm>
            <a:off x="611560" y="5943601"/>
            <a:ext cx="7632848" cy="646331"/>
          </a:xfrm>
          <a:prstGeom prst="rect">
            <a:avLst/>
          </a:prstGeom>
        </p:spPr>
        <p:txBody>
          <a:bodyPr wrap="square">
            <a:spAutoFit/>
          </a:bodyPr>
          <a:lstStyle/>
          <a:p>
            <a:r>
              <a:rPr lang="en-GB" dirty="0" smtClean="0"/>
              <a:t>National Youth Agency: </a:t>
            </a:r>
          </a:p>
          <a:p>
            <a:r>
              <a:rPr lang="en-GB" dirty="0" smtClean="0">
                <a:hlinkClick r:id="rId2"/>
              </a:rPr>
              <a:t>http</a:t>
            </a:r>
            <a:r>
              <a:rPr lang="en-GB" dirty="0">
                <a:hlinkClick r:id="rId2"/>
              </a:rPr>
              <a:t>://www.nya.org.uk/workforce-and-training/want-to-work-in-youth-work</a:t>
            </a:r>
            <a:endParaRPr lang="en-GB" dirty="0"/>
          </a:p>
        </p:txBody>
      </p:sp>
      <p:sp>
        <p:nvSpPr>
          <p:cNvPr id="4" name="Slide Number Placeholder 3"/>
          <p:cNvSpPr>
            <a:spLocks noGrp="1"/>
          </p:cNvSpPr>
          <p:nvPr>
            <p:ph type="sldNum" sz="quarter" idx="12"/>
          </p:nvPr>
        </p:nvSpPr>
        <p:spPr/>
        <p:txBody>
          <a:bodyPr/>
          <a:lstStyle/>
          <a:p>
            <a:fld id="{7D1A16E1-161E-4AAB-B663-91800C4B1DF4}" type="slidenum">
              <a:rPr lang="en-GB" smtClean="0"/>
              <a:pPr/>
              <a:t>13</a:t>
            </a:fld>
            <a:endParaRPr lang="en-GB"/>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t>Employment</a:t>
            </a:r>
            <a:endParaRPr lang="en-GB" sz="4000" b="1" dirty="0"/>
          </a:p>
        </p:txBody>
      </p:sp>
      <p:sp>
        <p:nvSpPr>
          <p:cNvPr id="3" name="Content Placeholder 2"/>
          <p:cNvSpPr>
            <a:spLocks noGrp="1"/>
          </p:cNvSpPr>
          <p:nvPr>
            <p:ph idx="1"/>
          </p:nvPr>
        </p:nvSpPr>
        <p:spPr>
          <a:xfrm>
            <a:off x="534380" y="1589451"/>
            <a:ext cx="8075240" cy="4061048"/>
          </a:xfrm>
        </p:spPr>
        <p:txBody>
          <a:bodyPr>
            <a:normAutofit/>
          </a:bodyPr>
          <a:lstStyle/>
          <a:p>
            <a:r>
              <a:rPr lang="en-GB" sz="3000" dirty="0" smtClean="0"/>
              <a:t>A look at job advertisements in Children and Young People Now magazine frequently show vacancies in generic youth work, Integrated Youth Support Services, Connexions, sports development, youth action, drugs projects, youth offending teams, social services, health work and community development.</a:t>
            </a:r>
            <a:endParaRPr lang="en-GB" sz="3000" dirty="0"/>
          </a:p>
        </p:txBody>
      </p:sp>
      <p:sp>
        <p:nvSpPr>
          <p:cNvPr id="4" name="Rectangle 3"/>
          <p:cNvSpPr/>
          <p:nvPr/>
        </p:nvSpPr>
        <p:spPr>
          <a:xfrm>
            <a:off x="827584" y="5822312"/>
            <a:ext cx="6192688" cy="646331"/>
          </a:xfrm>
          <a:prstGeom prst="rect">
            <a:avLst/>
          </a:prstGeom>
        </p:spPr>
        <p:txBody>
          <a:bodyPr wrap="square">
            <a:spAutoFit/>
          </a:bodyPr>
          <a:lstStyle/>
          <a:p>
            <a:r>
              <a:rPr lang="en-GB" dirty="0" smtClean="0"/>
              <a:t>Children and Young People Now magazine: </a:t>
            </a:r>
            <a:r>
              <a:rPr lang="en-GB" dirty="0" smtClean="0">
                <a:hlinkClick r:id="rId2"/>
              </a:rPr>
              <a:t>http</a:t>
            </a:r>
            <a:r>
              <a:rPr lang="en-GB" dirty="0">
                <a:hlinkClick r:id="rId2"/>
              </a:rPr>
              <a:t>://www.cypnowjobs.co.uk/searchjobs/?Keywords=youth</a:t>
            </a:r>
            <a:endParaRPr lang="en-GB" dirty="0"/>
          </a:p>
        </p:txBody>
      </p:sp>
      <p:sp>
        <p:nvSpPr>
          <p:cNvPr id="5" name="Slide Number Placeholder 4"/>
          <p:cNvSpPr>
            <a:spLocks noGrp="1"/>
          </p:cNvSpPr>
          <p:nvPr>
            <p:ph type="sldNum" sz="quarter" idx="12"/>
          </p:nvPr>
        </p:nvSpPr>
        <p:spPr/>
        <p:txBody>
          <a:bodyPr/>
          <a:lstStyle/>
          <a:p>
            <a:fld id="{7D1A16E1-161E-4AAB-B663-91800C4B1DF4}" type="slidenum">
              <a:rPr lang="en-GB" smtClean="0"/>
              <a:pPr/>
              <a:t>14</a:t>
            </a:fld>
            <a:endParaRPr lang="en-GB"/>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1084"/>
            <a:ext cx="8229600" cy="1143000"/>
          </a:xfrm>
        </p:spPr>
        <p:txBody>
          <a:bodyPr>
            <a:normAutofit fontScale="90000"/>
          </a:bodyPr>
          <a:lstStyle/>
          <a:p>
            <a:r>
              <a:rPr lang="x-none" b="1" dirty="0"/>
              <a:t>Critical issues in the provision of youth work for young disabled people</a:t>
            </a:r>
            <a:endParaRPr lang="en-GB" b="1" dirty="0"/>
          </a:p>
        </p:txBody>
      </p:sp>
      <p:sp>
        <p:nvSpPr>
          <p:cNvPr id="3" name="Content Placeholder 2"/>
          <p:cNvSpPr>
            <a:spLocks noGrp="1"/>
          </p:cNvSpPr>
          <p:nvPr>
            <p:ph idx="1"/>
          </p:nvPr>
        </p:nvSpPr>
        <p:spPr>
          <a:xfrm>
            <a:off x="457200" y="2060848"/>
            <a:ext cx="8229600" cy="3625857"/>
          </a:xfrm>
        </p:spPr>
        <p:txBody>
          <a:bodyPr>
            <a:normAutofit/>
          </a:bodyPr>
          <a:lstStyle/>
          <a:p>
            <a:r>
              <a:rPr lang="en-GB" sz="3000" dirty="0" smtClean="0"/>
              <a:t>The Ofsted </a:t>
            </a:r>
            <a:r>
              <a:rPr lang="en-GB" sz="3000" dirty="0"/>
              <a:t>survey reports on young disabled people’s access to youth work and its impact on their lives. </a:t>
            </a:r>
            <a:endParaRPr lang="en-GB" sz="3000" dirty="0" smtClean="0"/>
          </a:p>
          <a:p>
            <a:r>
              <a:rPr lang="en-GB" sz="3000" dirty="0" smtClean="0"/>
              <a:t>Inspectors </a:t>
            </a:r>
            <a:r>
              <a:rPr lang="en-GB" sz="3000" dirty="0"/>
              <a:t>undertook a sample of 18 visits to local authorities, charities and voluntary and community sector organisations, each of which were promoting work of this nature. </a:t>
            </a:r>
            <a:endParaRPr lang="en-GB" sz="3000" dirty="0" smtClean="0"/>
          </a:p>
        </p:txBody>
      </p:sp>
      <p:sp>
        <p:nvSpPr>
          <p:cNvPr id="4" name="Slide Number Placeholder 3"/>
          <p:cNvSpPr>
            <a:spLocks noGrp="1"/>
          </p:cNvSpPr>
          <p:nvPr>
            <p:ph type="sldNum" sz="quarter" idx="12"/>
          </p:nvPr>
        </p:nvSpPr>
        <p:spPr/>
        <p:txBody>
          <a:bodyPr/>
          <a:lstStyle/>
          <a:p>
            <a:fld id="{7D1A16E1-161E-4AAB-B663-91800C4B1DF4}" type="slidenum">
              <a:rPr lang="en-GB" smtClean="0"/>
              <a:pPr/>
              <a:t>15</a:t>
            </a:fld>
            <a:endParaRPr lang="en-GB"/>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x-none" sz="4000" b="1" dirty="0" smtClean="0"/>
              <a:t>Survey findings</a:t>
            </a:r>
            <a:endParaRPr lang="en-GB" sz="4000" dirty="0"/>
          </a:p>
        </p:txBody>
      </p:sp>
      <p:sp>
        <p:nvSpPr>
          <p:cNvPr id="3" name="Content Placeholder 2"/>
          <p:cNvSpPr>
            <a:spLocks noGrp="1"/>
          </p:cNvSpPr>
          <p:nvPr>
            <p:ph idx="1"/>
          </p:nvPr>
        </p:nvSpPr>
        <p:spPr>
          <a:xfrm>
            <a:off x="457200" y="1340769"/>
            <a:ext cx="8229600" cy="5015582"/>
          </a:xfrm>
        </p:spPr>
        <p:txBody>
          <a:bodyPr>
            <a:noAutofit/>
          </a:bodyPr>
          <a:lstStyle/>
          <a:p>
            <a:r>
              <a:rPr lang="en-GB" sz="2700" dirty="0" smtClean="0"/>
              <a:t>Much </a:t>
            </a:r>
            <a:r>
              <a:rPr lang="en-GB" sz="2700" dirty="0"/>
              <a:t>of the work seen was successful in its primary purpose to develop young people’s autonomy while fostering a range of practical, personal and social skills. </a:t>
            </a:r>
            <a:endParaRPr lang="en-GB" sz="2700" dirty="0" smtClean="0"/>
          </a:p>
          <a:p>
            <a:r>
              <a:rPr lang="en-GB" sz="2700" dirty="0" smtClean="0"/>
              <a:t>In </a:t>
            </a:r>
            <a:r>
              <a:rPr lang="en-GB" sz="2700" dirty="0"/>
              <a:t>the projects visited, inspectors found that the majority of disabled young people who accessed youth work enjoyed a supportive, enjoyable and beneficial experience. </a:t>
            </a:r>
            <a:endParaRPr lang="en-GB" sz="2700" dirty="0" smtClean="0"/>
          </a:p>
          <a:p>
            <a:r>
              <a:rPr lang="en-GB" sz="2700" dirty="0" smtClean="0"/>
              <a:t>Indeed</a:t>
            </a:r>
            <a:r>
              <a:rPr lang="en-GB" sz="2700" dirty="0"/>
              <a:t>, its informal settings and often relaxed approached proved highly conducive to their social development, work readiness, enjoyment and learning. </a:t>
            </a:r>
            <a:endParaRPr lang="en-GB" sz="2700" dirty="0" smtClean="0"/>
          </a:p>
          <a:p>
            <a:r>
              <a:rPr lang="en-GB" sz="2700" dirty="0" smtClean="0"/>
              <a:t>Young </a:t>
            </a:r>
            <a:r>
              <a:rPr lang="en-GB" sz="2700" dirty="0"/>
              <a:t>disabled people had a say in what they did. </a:t>
            </a:r>
          </a:p>
        </p:txBody>
      </p:sp>
      <p:sp>
        <p:nvSpPr>
          <p:cNvPr id="4" name="Slide Number Placeholder 3"/>
          <p:cNvSpPr>
            <a:spLocks noGrp="1"/>
          </p:cNvSpPr>
          <p:nvPr>
            <p:ph type="sldNum" sz="quarter" idx="12"/>
          </p:nvPr>
        </p:nvSpPr>
        <p:spPr/>
        <p:txBody>
          <a:bodyPr/>
          <a:lstStyle/>
          <a:p>
            <a:fld id="{7D1A16E1-161E-4AAB-B663-91800C4B1DF4}" type="slidenum">
              <a:rPr lang="en-GB" smtClean="0"/>
              <a:pPr/>
              <a:t>16</a:t>
            </a:fld>
            <a:endParaRPr lang="en-GB"/>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x-none" sz="4000" b="1" dirty="0" smtClean="0"/>
              <a:t>Survey findings</a:t>
            </a:r>
            <a:endParaRPr lang="en-GB" sz="4000" dirty="0"/>
          </a:p>
        </p:txBody>
      </p:sp>
      <p:sp>
        <p:nvSpPr>
          <p:cNvPr id="3" name="Content Placeholder 2"/>
          <p:cNvSpPr>
            <a:spLocks noGrp="1"/>
          </p:cNvSpPr>
          <p:nvPr>
            <p:ph idx="1"/>
          </p:nvPr>
        </p:nvSpPr>
        <p:spPr>
          <a:xfrm>
            <a:off x="457200" y="1600201"/>
            <a:ext cx="8229600" cy="4133056"/>
          </a:xfrm>
        </p:spPr>
        <p:txBody>
          <a:bodyPr>
            <a:normAutofit/>
          </a:bodyPr>
          <a:lstStyle/>
          <a:p>
            <a:r>
              <a:rPr lang="en-GB" sz="3000" dirty="0"/>
              <a:t>Involvement in youth work very often opened new doors that allowed progression to new opportunities. </a:t>
            </a:r>
            <a:endParaRPr lang="en-GB" sz="3000" dirty="0" smtClean="0"/>
          </a:p>
          <a:p>
            <a:r>
              <a:rPr lang="en-GB" sz="3000" dirty="0" smtClean="0"/>
              <a:t>The </a:t>
            </a:r>
            <a:r>
              <a:rPr lang="en-GB" sz="3000" dirty="0"/>
              <a:t>most effective work, where practical, gave weight to the development of young people’s personal, social, political, and work-related skills and aptitudes. </a:t>
            </a:r>
          </a:p>
        </p:txBody>
      </p:sp>
      <p:sp>
        <p:nvSpPr>
          <p:cNvPr id="4" name="Slide Number Placeholder 3"/>
          <p:cNvSpPr>
            <a:spLocks noGrp="1"/>
          </p:cNvSpPr>
          <p:nvPr>
            <p:ph type="sldNum" sz="quarter" idx="12"/>
          </p:nvPr>
        </p:nvSpPr>
        <p:spPr/>
        <p:txBody>
          <a:bodyPr/>
          <a:lstStyle/>
          <a:p>
            <a:fld id="{7D1A16E1-161E-4AAB-B663-91800C4B1DF4}" type="slidenum">
              <a:rPr lang="en-GB" smtClean="0"/>
              <a:pPr/>
              <a:t>17</a:t>
            </a:fld>
            <a:endParaRPr lang="en-GB"/>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x-none" sz="4000" b="1" dirty="0" smtClean="0"/>
              <a:t>Survey findings</a:t>
            </a:r>
            <a:endParaRPr lang="en-GB" sz="4000" dirty="0"/>
          </a:p>
        </p:txBody>
      </p:sp>
      <p:sp>
        <p:nvSpPr>
          <p:cNvPr id="3" name="Content Placeholder 2"/>
          <p:cNvSpPr>
            <a:spLocks noGrp="1"/>
          </p:cNvSpPr>
          <p:nvPr>
            <p:ph idx="1"/>
          </p:nvPr>
        </p:nvSpPr>
        <p:spPr>
          <a:xfrm>
            <a:off x="457200" y="1714488"/>
            <a:ext cx="4900618" cy="4133853"/>
          </a:xfrm>
        </p:spPr>
        <p:txBody>
          <a:bodyPr>
            <a:noAutofit/>
          </a:bodyPr>
          <a:lstStyle/>
          <a:p>
            <a:pPr>
              <a:buNone/>
            </a:pPr>
            <a:r>
              <a:rPr lang="en-GB" sz="2000" dirty="0" smtClean="0"/>
              <a:t>“Befriending </a:t>
            </a:r>
            <a:r>
              <a:rPr lang="en-GB" sz="2000" dirty="0"/>
              <a:t>has helped me to be more confident in myself. It has helped me to start to be able to trust other people that I haven’t met before</a:t>
            </a:r>
            <a:r>
              <a:rPr lang="en-GB" sz="2000" dirty="0" smtClean="0"/>
              <a:t>.”</a:t>
            </a:r>
          </a:p>
          <a:p>
            <a:pPr>
              <a:buNone/>
            </a:pPr>
            <a:r>
              <a:rPr lang="en-GB" sz="2000" dirty="0" smtClean="0"/>
              <a:t>“Amy </a:t>
            </a:r>
            <a:r>
              <a:rPr lang="en-GB" sz="2000" dirty="0"/>
              <a:t>has shown me that in actual fact other people do care about me and they are and have been there for me when I have needed them most.                                                                                 </a:t>
            </a:r>
            <a:r>
              <a:rPr lang="en-GB" sz="2000" b="1" dirty="0" smtClean="0"/>
              <a:t>A </a:t>
            </a:r>
            <a:r>
              <a:rPr lang="en-GB" sz="2000" b="1" dirty="0"/>
              <a:t>big, big, big thank you</a:t>
            </a:r>
            <a:r>
              <a:rPr lang="en-GB" sz="2000" dirty="0" smtClean="0"/>
              <a:t>!”                                                                                                          </a:t>
            </a:r>
            <a:r>
              <a:rPr lang="en-GB" sz="2000" dirty="0"/>
              <a:t>Love Laura  xxx Age: 14 years. </a:t>
            </a:r>
            <a:endParaRPr lang="en-GB" sz="2000" dirty="0" smtClean="0"/>
          </a:p>
          <a:p>
            <a:pPr>
              <a:buNone/>
            </a:pPr>
            <a:endParaRPr lang="en-GB" sz="2000" dirty="0"/>
          </a:p>
        </p:txBody>
      </p:sp>
      <p:pic>
        <p:nvPicPr>
          <p:cNvPr id="2050" name="Picture 2"/>
          <p:cNvPicPr>
            <a:picLocks noChangeAspect="1" noChangeArrowheads="1"/>
          </p:cNvPicPr>
          <p:nvPr/>
        </p:nvPicPr>
        <p:blipFill>
          <a:blip r:embed="rId2" cstate="print"/>
          <a:srcRect l="7828" t="16379" r="6012" b="4591"/>
          <a:stretch>
            <a:fillRect/>
          </a:stretch>
        </p:blipFill>
        <p:spPr bwMode="auto">
          <a:xfrm>
            <a:off x="5357818" y="1714488"/>
            <a:ext cx="3423354" cy="4143404"/>
          </a:xfrm>
          <a:prstGeom prst="rect">
            <a:avLst/>
          </a:prstGeom>
          <a:noFill/>
          <a:ln w="19050">
            <a:solidFill>
              <a:srgbClr val="FFFFFF"/>
            </a:solidFill>
            <a:miter lim="800000"/>
            <a:headEnd/>
            <a:tailEnd/>
          </a:ln>
        </p:spPr>
      </p:pic>
      <p:sp>
        <p:nvSpPr>
          <p:cNvPr id="5" name="Rectangle 4"/>
          <p:cNvSpPr/>
          <p:nvPr/>
        </p:nvSpPr>
        <p:spPr>
          <a:xfrm>
            <a:off x="683568" y="6023633"/>
            <a:ext cx="7272808" cy="646331"/>
          </a:xfrm>
          <a:prstGeom prst="rect">
            <a:avLst/>
          </a:prstGeom>
        </p:spPr>
        <p:txBody>
          <a:bodyPr wrap="square">
            <a:spAutoFit/>
          </a:bodyPr>
          <a:lstStyle/>
          <a:p>
            <a:r>
              <a:rPr lang="en-GB" dirty="0" smtClean="0"/>
              <a:t>Good </a:t>
            </a:r>
            <a:r>
              <a:rPr lang="en-GB" dirty="0"/>
              <a:t>practice case study: Befriending and buddying for young disabled people: Kent County Council. </a:t>
            </a:r>
            <a:r>
              <a:rPr lang="en-GB" dirty="0" smtClean="0">
                <a:hlinkClick r:id="rId3"/>
              </a:rPr>
              <a:t>http://www.ofsted.gov.uk/resources/120399</a:t>
            </a:r>
            <a:r>
              <a:rPr lang="en-GB" dirty="0" smtClean="0"/>
              <a:t> </a:t>
            </a:r>
            <a:endParaRPr lang="en-GB" dirty="0"/>
          </a:p>
        </p:txBody>
      </p:sp>
      <p:sp>
        <p:nvSpPr>
          <p:cNvPr id="4" name="Slide Number Placeholder 3"/>
          <p:cNvSpPr>
            <a:spLocks noGrp="1"/>
          </p:cNvSpPr>
          <p:nvPr>
            <p:ph type="sldNum" sz="quarter" idx="12"/>
          </p:nvPr>
        </p:nvSpPr>
        <p:spPr/>
        <p:txBody>
          <a:bodyPr/>
          <a:lstStyle/>
          <a:p>
            <a:fld id="{7D1A16E1-161E-4AAB-B663-91800C4B1DF4}" type="slidenum">
              <a:rPr lang="en-GB" smtClean="0"/>
              <a:pPr/>
              <a:t>18</a:t>
            </a:fld>
            <a:endParaRPr lang="en-GB"/>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t>However</a:t>
            </a:r>
            <a:endParaRPr lang="en-GB" sz="4000" b="1" dirty="0"/>
          </a:p>
        </p:txBody>
      </p:sp>
      <p:sp>
        <p:nvSpPr>
          <p:cNvPr id="3" name="Content Placeholder 2"/>
          <p:cNvSpPr>
            <a:spLocks noGrp="1"/>
          </p:cNvSpPr>
          <p:nvPr>
            <p:ph idx="1"/>
          </p:nvPr>
        </p:nvSpPr>
        <p:spPr/>
        <p:txBody>
          <a:bodyPr>
            <a:normAutofit fontScale="92500" lnSpcReduction="10000"/>
          </a:bodyPr>
          <a:lstStyle/>
          <a:p>
            <a:r>
              <a:rPr lang="en-GB" dirty="0"/>
              <a:t>I</a:t>
            </a:r>
            <a:r>
              <a:rPr lang="en-GB" dirty="0" smtClean="0"/>
              <a:t>n </a:t>
            </a:r>
            <a:r>
              <a:rPr lang="en-GB" dirty="0"/>
              <a:t>the few instances where inspectors found that young disabled people were not benefiting enough from their involvement in youth work, expectations of what they could achieve were too low.</a:t>
            </a:r>
          </a:p>
          <a:p>
            <a:r>
              <a:rPr lang="en-GB" dirty="0" smtClean="0"/>
              <a:t>Overall </a:t>
            </a:r>
            <a:r>
              <a:rPr lang="en-GB" dirty="0"/>
              <a:t>participation rates were low and those young people not known to services, and who would benefit from the opportunities and support that youth work affords, were clearly less well served. </a:t>
            </a:r>
          </a:p>
        </p:txBody>
      </p:sp>
      <p:sp>
        <p:nvSpPr>
          <p:cNvPr id="4" name="Slide Number Placeholder 3"/>
          <p:cNvSpPr>
            <a:spLocks noGrp="1"/>
          </p:cNvSpPr>
          <p:nvPr>
            <p:ph type="sldNum" sz="quarter" idx="12"/>
          </p:nvPr>
        </p:nvSpPr>
        <p:spPr/>
        <p:txBody>
          <a:bodyPr/>
          <a:lstStyle/>
          <a:p>
            <a:fld id="{7D1A16E1-161E-4AAB-B663-91800C4B1DF4}" type="slidenum">
              <a:rPr lang="en-GB" smtClean="0"/>
              <a:pPr/>
              <a:t>19</a:t>
            </a:fld>
            <a:endParaRPr lang="en-GB"/>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4000" b="1" dirty="0" smtClean="0"/>
              <a:t>Session Outline</a:t>
            </a:r>
            <a:endParaRPr lang="en-GB" sz="4000" b="1" dirty="0"/>
          </a:p>
        </p:txBody>
      </p:sp>
      <p:sp>
        <p:nvSpPr>
          <p:cNvPr id="5" name="Content Placeholder 4"/>
          <p:cNvSpPr>
            <a:spLocks noGrp="1"/>
          </p:cNvSpPr>
          <p:nvPr>
            <p:ph idx="1"/>
          </p:nvPr>
        </p:nvSpPr>
        <p:spPr/>
        <p:txBody>
          <a:bodyPr>
            <a:normAutofit fontScale="85000" lnSpcReduction="20000"/>
          </a:bodyPr>
          <a:lstStyle/>
          <a:p>
            <a:r>
              <a:rPr lang="en-GB" dirty="0" smtClean="0"/>
              <a:t>Who youth </a:t>
            </a:r>
            <a:r>
              <a:rPr lang="en-GB" dirty="0"/>
              <a:t>w</a:t>
            </a:r>
            <a:r>
              <a:rPr lang="en-GB" dirty="0" smtClean="0"/>
              <a:t>orkers are?</a:t>
            </a:r>
          </a:p>
          <a:p>
            <a:r>
              <a:rPr lang="en-GB" dirty="0" smtClean="0"/>
              <a:t>The meaning of the term ‘Youth Work’</a:t>
            </a:r>
          </a:p>
          <a:p>
            <a:r>
              <a:rPr lang="en-GB" dirty="0" smtClean="0"/>
              <a:t>What is </a:t>
            </a:r>
            <a:r>
              <a:rPr lang="en-GB" dirty="0"/>
              <a:t>y</a:t>
            </a:r>
            <a:r>
              <a:rPr lang="en-GB" dirty="0" smtClean="0"/>
              <a:t>outh </a:t>
            </a:r>
            <a:r>
              <a:rPr lang="en-GB" dirty="0"/>
              <a:t>w</a:t>
            </a:r>
            <a:r>
              <a:rPr lang="en-GB" dirty="0" smtClean="0"/>
              <a:t>ork all about?</a:t>
            </a:r>
          </a:p>
          <a:p>
            <a:r>
              <a:rPr lang="en-GB" dirty="0" smtClean="0"/>
              <a:t>National Occupational Standards including the </a:t>
            </a:r>
            <a:r>
              <a:rPr lang="en-US" dirty="0"/>
              <a:t>k</a:t>
            </a:r>
            <a:r>
              <a:rPr lang="en-US" dirty="0" smtClean="0"/>
              <a:t>ey </a:t>
            </a:r>
            <a:r>
              <a:rPr lang="en-US" dirty="0"/>
              <a:t>p</a:t>
            </a:r>
            <a:r>
              <a:rPr lang="en-US" dirty="0" smtClean="0"/>
              <a:t>urpose, </a:t>
            </a:r>
            <a:r>
              <a:rPr lang="en-GB" dirty="0"/>
              <a:t>y</a:t>
            </a:r>
            <a:r>
              <a:rPr lang="en-GB" dirty="0" smtClean="0"/>
              <a:t>outh </a:t>
            </a:r>
            <a:r>
              <a:rPr lang="en-GB" dirty="0"/>
              <a:t>w</a:t>
            </a:r>
            <a:r>
              <a:rPr lang="en-GB" dirty="0" smtClean="0"/>
              <a:t>ork </a:t>
            </a:r>
            <a:r>
              <a:rPr lang="en-GB" dirty="0"/>
              <a:t>v</a:t>
            </a:r>
            <a:r>
              <a:rPr lang="en-GB" dirty="0" smtClean="0"/>
              <a:t>alues and competencies</a:t>
            </a:r>
          </a:p>
          <a:p>
            <a:r>
              <a:rPr lang="en-GB" dirty="0" smtClean="0"/>
              <a:t>Youth </a:t>
            </a:r>
            <a:r>
              <a:rPr lang="en-GB" dirty="0"/>
              <a:t>w</a:t>
            </a:r>
            <a:r>
              <a:rPr lang="en-GB" dirty="0" smtClean="0"/>
              <a:t>ork </a:t>
            </a:r>
            <a:r>
              <a:rPr lang="en-GB" dirty="0"/>
              <a:t>c</a:t>
            </a:r>
            <a:r>
              <a:rPr lang="en-GB" dirty="0" smtClean="0"/>
              <a:t>ontext</a:t>
            </a:r>
          </a:p>
          <a:p>
            <a:r>
              <a:rPr lang="en-GB" dirty="0" smtClean="0"/>
              <a:t>Employment</a:t>
            </a:r>
          </a:p>
          <a:p>
            <a:r>
              <a:rPr lang="x-none" dirty="0" smtClean="0"/>
              <a:t>Critical issues in the provision of youth work for young disabled people</a:t>
            </a:r>
            <a:r>
              <a:rPr lang="en-GB" dirty="0" smtClean="0"/>
              <a:t> (OFSTED Report)</a:t>
            </a:r>
          </a:p>
          <a:p>
            <a:r>
              <a:rPr lang="x-none" dirty="0" smtClean="0"/>
              <a:t>Taking youth work for disabled young people forward: </a:t>
            </a:r>
            <a:r>
              <a:rPr lang="en-GB" dirty="0" smtClean="0"/>
              <a:t/>
            </a:r>
            <a:br>
              <a:rPr lang="en-GB" dirty="0" smtClean="0"/>
            </a:br>
            <a:r>
              <a:rPr lang="x-none" dirty="0" smtClean="0"/>
              <a:t>rising to the</a:t>
            </a:r>
            <a:r>
              <a:rPr lang="en-GB" dirty="0" smtClean="0"/>
              <a:t> </a:t>
            </a:r>
            <a:r>
              <a:rPr lang="x-none" dirty="0" smtClean="0"/>
              <a:t>challenge</a:t>
            </a:r>
            <a:endParaRPr lang="en-GB" dirty="0" smtClean="0"/>
          </a:p>
          <a:p>
            <a:endParaRPr lang="en-GB" dirty="0" smtClean="0"/>
          </a:p>
          <a:p>
            <a:endParaRPr lang="en-GB" dirty="0"/>
          </a:p>
        </p:txBody>
      </p:sp>
      <p:sp>
        <p:nvSpPr>
          <p:cNvPr id="2" name="Slide Number Placeholder 1"/>
          <p:cNvSpPr>
            <a:spLocks noGrp="1"/>
          </p:cNvSpPr>
          <p:nvPr>
            <p:ph type="sldNum" sz="quarter" idx="12"/>
          </p:nvPr>
        </p:nvSpPr>
        <p:spPr/>
        <p:txBody>
          <a:bodyPr/>
          <a:lstStyle/>
          <a:p>
            <a:fld id="{7D1A16E1-161E-4AAB-B663-91800C4B1DF4}" type="slidenum">
              <a:rPr lang="en-GB" smtClean="0"/>
              <a:pPr/>
              <a:t>2</a:t>
            </a:fld>
            <a:endParaRPr lang="en-GB"/>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192" y="542623"/>
            <a:ext cx="8229600" cy="1143000"/>
          </a:xfrm>
        </p:spPr>
        <p:txBody>
          <a:bodyPr>
            <a:normAutofit fontScale="90000"/>
          </a:bodyPr>
          <a:lstStyle/>
          <a:p>
            <a:r>
              <a:rPr lang="en-GB" b="1" dirty="0"/>
              <a:t>How </a:t>
            </a:r>
            <a:r>
              <a:rPr lang="en-GB" b="1" dirty="0" smtClean="0"/>
              <a:t>youth workers collaborate </a:t>
            </a:r>
            <a:br>
              <a:rPr lang="en-GB" b="1" dirty="0" smtClean="0"/>
            </a:br>
            <a:r>
              <a:rPr lang="en-GB" b="1" dirty="0" smtClean="0"/>
              <a:t>with </a:t>
            </a:r>
            <a:r>
              <a:rPr lang="en-GB" b="1" dirty="0"/>
              <a:t>other </a:t>
            </a:r>
            <a:r>
              <a:rPr lang="en-GB" b="1" dirty="0" smtClean="0"/>
              <a:t>professionals</a:t>
            </a:r>
            <a:endParaRPr lang="en-GB" b="1" dirty="0"/>
          </a:p>
        </p:txBody>
      </p:sp>
      <p:sp>
        <p:nvSpPr>
          <p:cNvPr id="3" name="Content Placeholder 2"/>
          <p:cNvSpPr>
            <a:spLocks noGrp="1"/>
          </p:cNvSpPr>
          <p:nvPr>
            <p:ph idx="1"/>
          </p:nvPr>
        </p:nvSpPr>
        <p:spPr>
          <a:xfrm>
            <a:off x="598376" y="2273930"/>
            <a:ext cx="8003232" cy="3456384"/>
          </a:xfrm>
        </p:spPr>
        <p:style>
          <a:lnRef idx="2">
            <a:schemeClr val="accent3"/>
          </a:lnRef>
          <a:fillRef idx="1">
            <a:schemeClr val="lt1"/>
          </a:fillRef>
          <a:effectRef idx="0">
            <a:schemeClr val="accent3"/>
          </a:effectRef>
          <a:fontRef idx="minor">
            <a:schemeClr val="dk1"/>
          </a:fontRef>
        </p:style>
        <p:txBody>
          <a:bodyPr>
            <a:normAutofit/>
          </a:bodyPr>
          <a:lstStyle/>
          <a:p>
            <a:r>
              <a:rPr lang="en-GB" sz="3000" dirty="0"/>
              <a:t>Much face-to-face youth work practice is good. </a:t>
            </a:r>
            <a:endParaRPr lang="en-GB" sz="3000" dirty="0" smtClean="0"/>
          </a:p>
          <a:p>
            <a:r>
              <a:rPr lang="en-GB" sz="3000" dirty="0" smtClean="0"/>
              <a:t>In </a:t>
            </a:r>
            <a:r>
              <a:rPr lang="en-GB" sz="3000" dirty="0"/>
              <a:t>the most effective practice, specialist disability staff and generic youth workers combine their skills and experience to good effect. </a:t>
            </a:r>
          </a:p>
        </p:txBody>
      </p:sp>
      <p:sp>
        <p:nvSpPr>
          <p:cNvPr id="4" name="Slide Number Placeholder 3"/>
          <p:cNvSpPr>
            <a:spLocks noGrp="1"/>
          </p:cNvSpPr>
          <p:nvPr>
            <p:ph type="sldNum" sz="quarter" idx="12"/>
          </p:nvPr>
        </p:nvSpPr>
        <p:spPr/>
        <p:txBody>
          <a:bodyPr/>
          <a:lstStyle/>
          <a:p>
            <a:fld id="{7D1A16E1-161E-4AAB-B663-91800C4B1DF4}" type="slidenum">
              <a:rPr lang="en-GB" smtClean="0"/>
              <a:pPr/>
              <a:t>20</a:t>
            </a:fld>
            <a:endParaRPr lang="en-GB"/>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04664"/>
            <a:ext cx="7848872" cy="1725602"/>
          </a:xfrm>
        </p:spPr>
        <p:txBody>
          <a:bodyPr>
            <a:normAutofit fontScale="90000"/>
          </a:bodyPr>
          <a:lstStyle/>
          <a:p>
            <a:r>
              <a:rPr lang="x-none" b="1" dirty="0"/>
              <a:t>Taking youth work for disabled young people </a:t>
            </a:r>
            <a:r>
              <a:rPr lang="x-none" b="1" dirty="0" smtClean="0"/>
              <a:t>forward:</a:t>
            </a:r>
            <a:r>
              <a:rPr lang="en-GB" b="1" dirty="0"/>
              <a:t/>
            </a:r>
            <a:br>
              <a:rPr lang="en-GB" b="1" dirty="0"/>
            </a:br>
            <a:r>
              <a:rPr lang="x-none" b="1" dirty="0" smtClean="0"/>
              <a:t>rising </a:t>
            </a:r>
            <a:r>
              <a:rPr lang="x-none" b="1" dirty="0"/>
              <a:t>to </a:t>
            </a:r>
            <a:r>
              <a:rPr lang="x-none" b="1" dirty="0" smtClean="0"/>
              <a:t>the</a:t>
            </a:r>
            <a:r>
              <a:rPr lang="en-GB" b="1" dirty="0" smtClean="0"/>
              <a:t> </a:t>
            </a:r>
            <a:r>
              <a:rPr lang="x-none" b="1" dirty="0" smtClean="0"/>
              <a:t>challenge</a:t>
            </a:r>
            <a:endParaRPr lang="en-GB" b="1" dirty="0"/>
          </a:p>
        </p:txBody>
      </p:sp>
      <p:sp>
        <p:nvSpPr>
          <p:cNvPr id="3" name="Content Placeholder 2"/>
          <p:cNvSpPr>
            <a:spLocks noGrp="1"/>
          </p:cNvSpPr>
          <p:nvPr>
            <p:ph idx="1"/>
          </p:nvPr>
        </p:nvSpPr>
        <p:spPr>
          <a:xfrm>
            <a:off x="466531" y="2564904"/>
            <a:ext cx="8229600" cy="3600400"/>
          </a:xfrm>
        </p:spPr>
        <p:txBody>
          <a:bodyPr>
            <a:normAutofit/>
          </a:bodyPr>
          <a:lstStyle/>
          <a:p>
            <a:r>
              <a:rPr lang="en-GB" sz="3000" dirty="0"/>
              <a:t>Young disabled people told inspectors that expectations of what they could achieve in their day to day lives were often too low. </a:t>
            </a:r>
            <a:endParaRPr lang="en-GB" sz="3000" dirty="0" smtClean="0"/>
          </a:p>
          <a:p>
            <a:r>
              <a:rPr lang="en-GB" sz="3000" dirty="0" smtClean="0"/>
              <a:t>Good </a:t>
            </a:r>
            <a:r>
              <a:rPr lang="en-GB" sz="3000" dirty="0"/>
              <a:t>youth work had the benefit of developing young people’s resilience, aptitudes and drive and provided them and their peers with challenge.</a:t>
            </a:r>
          </a:p>
        </p:txBody>
      </p:sp>
      <p:sp>
        <p:nvSpPr>
          <p:cNvPr id="4" name="Slide Number Placeholder 3"/>
          <p:cNvSpPr>
            <a:spLocks noGrp="1"/>
          </p:cNvSpPr>
          <p:nvPr>
            <p:ph type="sldNum" sz="quarter" idx="12"/>
          </p:nvPr>
        </p:nvSpPr>
        <p:spPr/>
        <p:txBody>
          <a:bodyPr/>
          <a:lstStyle/>
          <a:p>
            <a:fld id="{7D1A16E1-161E-4AAB-B663-91800C4B1DF4}" type="slidenum">
              <a:rPr lang="en-GB" smtClean="0"/>
              <a:pPr/>
              <a:t>21</a:t>
            </a:fld>
            <a:endParaRPr lang="en-GB"/>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normAutofit/>
          </a:bodyPr>
          <a:lstStyle/>
          <a:p>
            <a:r>
              <a:rPr lang="en-GB" sz="4000" b="1" dirty="0" smtClean="0"/>
              <a:t>Good Practice</a:t>
            </a:r>
            <a:endParaRPr lang="en-GB" sz="4000" b="1" dirty="0"/>
          </a:p>
        </p:txBody>
      </p:sp>
      <p:sp>
        <p:nvSpPr>
          <p:cNvPr id="3" name="Content Placeholder 2"/>
          <p:cNvSpPr>
            <a:spLocks noGrp="1"/>
          </p:cNvSpPr>
          <p:nvPr>
            <p:ph idx="1"/>
          </p:nvPr>
        </p:nvSpPr>
        <p:spPr>
          <a:xfrm>
            <a:off x="457200" y="1600200"/>
            <a:ext cx="4400552" cy="4525963"/>
          </a:xfrm>
        </p:spPr>
        <p:txBody>
          <a:bodyPr>
            <a:normAutofit fontScale="85000" lnSpcReduction="10000"/>
          </a:bodyPr>
          <a:lstStyle/>
          <a:p>
            <a:r>
              <a:rPr lang="en-GB" dirty="0"/>
              <a:t>In a very practical way, this had an impact on their personal, social, political, and work-related skills. </a:t>
            </a:r>
            <a:endParaRPr lang="en-GB" dirty="0" smtClean="0"/>
          </a:p>
          <a:p>
            <a:r>
              <a:rPr lang="en-GB" dirty="0" smtClean="0"/>
              <a:t>Structuring </a:t>
            </a:r>
            <a:r>
              <a:rPr lang="en-GB" dirty="0"/>
              <a:t>programmes well ensured that young people enjoyed a balance of enjoyment and learning, especially where they had a say in what they did.</a:t>
            </a:r>
          </a:p>
        </p:txBody>
      </p:sp>
      <p:pic>
        <p:nvPicPr>
          <p:cNvPr id="3074" name="Picture 2" descr="Forum9"/>
          <p:cNvPicPr>
            <a:picLocks noChangeAspect="1" noChangeArrowheads="1"/>
          </p:cNvPicPr>
          <p:nvPr/>
        </p:nvPicPr>
        <p:blipFill>
          <a:blip r:embed="rId2" cstate="print"/>
          <a:srcRect r="9668"/>
          <a:stretch>
            <a:fillRect/>
          </a:stretch>
        </p:blipFill>
        <p:spPr bwMode="auto">
          <a:xfrm>
            <a:off x="5620550" y="1340768"/>
            <a:ext cx="2432050" cy="2160587"/>
          </a:xfrm>
          <a:prstGeom prst="rect">
            <a:avLst/>
          </a:prstGeom>
          <a:noFill/>
          <a:ln w="28575">
            <a:solidFill>
              <a:srgbClr val="1C8083"/>
            </a:solid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5464981" y="3717032"/>
            <a:ext cx="2814638" cy="2159000"/>
          </a:xfrm>
          <a:prstGeom prst="rect">
            <a:avLst/>
          </a:prstGeom>
          <a:noFill/>
          <a:ln w="28575">
            <a:solidFill>
              <a:srgbClr val="1C8083"/>
            </a:solidFill>
            <a:miter lim="800000"/>
            <a:headEnd/>
            <a:tailEnd/>
          </a:ln>
        </p:spPr>
      </p:pic>
      <p:sp>
        <p:nvSpPr>
          <p:cNvPr id="4" name="Slide Number Placeholder 3"/>
          <p:cNvSpPr>
            <a:spLocks noGrp="1"/>
          </p:cNvSpPr>
          <p:nvPr>
            <p:ph type="sldNum" sz="quarter" idx="12"/>
          </p:nvPr>
        </p:nvSpPr>
        <p:spPr/>
        <p:txBody>
          <a:bodyPr/>
          <a:lstStyle/>
          <a:p>
            <a:fld id="{7D1A16E1-161E-4AAB-B663-91800C4B1DF4}" type="slidenum">
              <a:rPr lang="en-GB" smtClean="0"/>
              <a:pPr/>
              <a:t>22</a:t>
            </a:fld>
            <a:endParaRPr lang="en-GB"/>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531" y="426283"/>
            <a:ext cx="8229600" cy="1143000"/>
          </a:xfrm>
        </p:spPr>
        <p:txBody>
          <a:bodyPr>
            <a:normAutofit fontScale="90000"/>
          </a:bodyPr>
          <a:lstStyle/>
          <a:p>
            <a:r>
              <a:rPr lang="en-GB" b="1" dirty="0" smtClean="0"/>
              <a:t>Four </a:t>
            </a:r>
            <a:r>
              <a:rPr lang="en-GB" b="1" dirty="0"/>
              <a:t>critical issues in the provision of youth work for young disabled people</a:t>
            </a:r>
          </a:p>
        </p:txBody>
      </p:sp>
      <p:sp>
        <p:nvSpPr>
          <p:cNvPr id="3" name="Content Placeholder 2"/>
          <p:cNvSpPr>
            <a:spLocks noGrp="1"/>
          </p:cNvSpPr>
          <p:nvPr>
            <p:ph idx="1"/>
          </p:nvPr>
        </p:nvSpPr>
        <p:spPr>
          <a:xfrm>
            <a:off x="466531" y="1988840"/>
            <a:ext cx="8229600" cy="4104456"/>
          </a:xfrm>
        </p:spPr>
        <p:txBody>
          <a:bodyPr>
            <a:normAutofit/>
          </a:bodyPr>
          <a:lstStyle/>
          <a:p>
            <a:r>
              <a:rPr lang="x-none" sz="3000" b="1" dirty="0"/>
              <a:t>Issue 1</a:t>
            </a:r>
            <a:r>
              <a:rPr lang="x-none" sz="3000" dirty="0"/>
              <a:t>: Enjoyment and learning – curriculum structure and design</a:t>
            </a:r>
            <a:endParaRPr lang="en-GB" sz="3000" b="1" dirty="0"/>
          </a:p>
          <a:p>
            <a:r>
              <a:rPr lang="x-none" sz="3000" b="1" dirty="0"/>
              <a:t>Issue 2</a:t>
            </a:r>
            <a:r>
              <a:rPr lang="x-none" sz="3000" dirty="0"/>
              <a:t>: The benefits of youth work  </a:t>
            </a:r>
            <a:endParaRPr lang="en-GB" sz="3000" b="1" dirty="0"/>
          </a:p>
          <a:p>
            <a:r>
              <a:rPr lang="x-none" sz="3000" b="1" dirty="0"/>
              <a:t>Issue 3</a:t>
            </a:r>
            <a:r>
              <a:rPr lang="x-none" sz="3000" dirty="0"/>
              <a:t>: Managing disabled young people’s engagement and achievement</a:t>
            </a:r>
            <a:endParaRPr lang="en-GB" sz="3000" b="1" dirty="0"/>
          </a:p>
          <a:p>
            <a:r>
              <a:rPr lang="x-none" sz="3000" b="1" dirty="0"/>
              <a:t>Issue 4</a:t>
            </a:r>
            <a:r>
              <a:rPr lang="x-none" sz="3000" dirty="0"/>
              <a:t>: Youth workers and other practitioners – professional matters</a:t>
            </a:r>
            <a:endParaRPr lang="en-GB" sz="3000" b="1" dirty="0"/>
          </a:p>
        </p:txBody>
      </p:sp>
      <p:sp>
        <p:nvSpPr>
          <p:cNvPr id="4" name="Slide Number Placeholder 3"/>
          <p:cNvSpPr>
            <a:spLocks noGrp="1"/>
          </p:cNvSpPr>
          <p:nvPr>
            <p:ph type="sldNum" sz="quarter" idx="12"/>
          </p:nvPr>
        </p:nvSpPr>
        <p:spPr/>
        <p:txBody>
          <a:bodyPr/>
          <a:lstStyle/>
          <a:p>
            <a:fld id="{7D1A16E1-161E-4AAB-B663-91800C4B1DF4}" type="slidenum">
              <a:rPr lang="en-GB" smtClean="0"/>
              <a:pPr/>
              <a:t>23</a:t>
            </a:fld>
            <a:endParaRPr lang="en-GB"/>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t>Group Activity</a:t>
            </a:r>
            <a:endParaRPr lang="en-GB" sz="4000" b="1" dirty="0"/>
          </a:p>
        </p:txBody>
      </p:sp>
      <p:sp>
        <p:nvSpPr>
          <p:cNvPr id="3" name="Content Placeholder 2"/>
          <p:cNvSpPr>
            <a:spLocks noGrp="1"/>
          </p:cNvSpPr>
          <p:nvPr>
            <p:ph idx="1"/>
          </p:nvPr>
        </p:nvSpPr>
        <p:spPr>
          <a:xfrm>
            <a:off x="457200" y="1600200"/>
            <a:ext cx="8229600" cy="4781128"/>
          </a:xfrm>
        </p:spPr>
        <p:txBody>
          <a:bodyPr>
            <a:normAutofit/>
          </a:bodyPr>
          <a:lstStyle/>
          <a:p>
            <a:r>
              <a:rPr lang="en-GB" sz="3000" dirty="0" smtClean="0"/>
              <a:t>Today you are all ‘honorary’ youth </a:t>
            </a:r>
            <a:r>
              <a:rPr lang="en-GB" sz="3000" dirty="0"/>
              <a:t>w</a:t>
            </a:r>
            <a:r>
              <a:rPr lang="en-GB" sz="3000" dirty="0" smtClean="0"/>
              <a:t>orkers, we will work in small groups. In your groups:</a:t>
            </a:r>
          </a:p>
          <a:p>
            <a:pPr lvl="1"/>
            <a:r>
              <a:rPr lang="en-GB" dirty="0"/>
              <a:t>C</a:t>
            </a:r>
            <a:r>
              <a:rPr lang="en-GB" dirty="0" smtClean="0"/>
              <a:t>onsider some of the issues identified by OFSTED</a:t>
            </a:r>
          </a:p>
          <a:p>
            <a:pPr lvl="1"/>
            <a:r>
              <a:rPr lang="en-GB" dirty="0"/>
              <a:t>C</a:t>
            </a:r>
            <a:r>
              <a:rPr lang="en-GB" dirty="0" smtClean="0"/>
              <a:t>reate a youth work project that responds to the findings of the survey</a:t>
            </a:r>
          </a:p>
          <a:p>
            <a:pPr lvl="1"/>
            <a:r>
              <a:rPr lang="en-GB" dirty="0" smtClean="0"/>
              <a:t>The project should reflect youth work values</a:t>
            </a:r>
          </a:p>
          <a:p>
            <a:pPr lvl="1"/>
            <a:r>
              <a:rPr lang="en-GB" dirty="0" smtClean="0"/>
              <a:t>What will the project do?</a:t>
            </a:r>
          </a:p>
          <a:p>
            <a:pPr lvl="1"/>
            <a:r>
              <a:rPr lang="en-GB" dirty="0" smtClean="0"/>
              <a:t>Design a poster to promote the project</a:t>
            </a:r>
          </a:p>
          <a:p>
            <a:endParaRPr lang="en-GB" dirty="0"/>
          </a:p>
        </p:txBody>
      </p:sp>
      <p:sp>
        <p:nvSpPr>
          <p:cNvPr id="4" name="Slide Number Placeholder 3"/>
          <p:cNvSpPr>
            <a:spLocks noGrp="1"/>
          </p:cNvSpPr>
          <p:nvPr>
            <p:ph type="sldNum" sz="quarter" idx="12"/>
          </p:nvPr>
        </p:nvSpPr>
        <p:spPr/>
        <p:txBody>
          <a:bodyPr/>
          <a:lstStyle/>
          <a:p>
            <a:fld id="{7D1A16E1-161E-4AAB-B663-91800C4B1DF4}" type="slidenum">
              <a:rPr lang="en-GB" smtClean="0"/>
              <a:pPr/>
              <a:t>24</a:t>
            </a:fld>
            <a:endParaRPr lang="en-GB"/>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t>Group A</a:t>
            </a:r>
            <a:endParaRPr lang="en-GB" sz="4000" b="1" dirty="0"/>
          </a:p>
        </p:txBody>
      </p:sp>
      <p:sp>
        <p:nvSpPr>
          <p:cNvPr id="3" name="Content Placeholder 2"/>
          <p:cNvSpPr>
            <a:spLocks noGrp="1"/>
          </p:cNvSpPr>
          <p:nvPr>
            <p:ph idx="1"/>
          </p:nvPr>
        </p:nvSpPr>
        <p:spPr>
          <a:xfrm>
            <a:off x="457200" y="1417638"/>
            <a:ext cx="8229600" cy="4708525"/>
          </a:xfrm>
        </p:spPr>
        <p:txBody>
          <a:bodyPr>
            <a:normAutofit lnSpcReduction="10000"/>
          </a:bodyPr>
          <a:lstStyle/>
          <a:p>
            <a:pPr>
              <a:buNone/>
            </a:pPr>
            <a:r>
              <a:rPr lang="en-US" sz="2800" dirty="0" smtClean="0">
                <a:solidFill>
                  <a:srgbClr val="2092B6"/>
                </a:solidFill>
              </a:rPr>
              <a:t>Enjoyment and learning – curriculum structure and design: Survey findings (1)</a:t>
            </a:r>
          </a:p>
          <a:p>
            <a:pPr>
              <a:buNone/>
            </a:pPr>
            <a:endParaRPr lang="en-US" sz="2400" dirty="0" smtClean="0">
              <a:solidFill>
                <a:srgbClr val="2092B6"/>
              </a:solidFill>
            </a:endParaRPr>
          </a:p>
          <a:p>
            <a:pPr eaLnBrk="0" hangingPunct="0">
              <a:spcAft>
                <a:spcPts val="1200"/>
              </a:spcAft>
              <a:buClr>
                <a:srgbClr val="2092B6"/>
              </a:buClr>
              <a:buSzPct val="140000"/>
              <a:buFont typeface="Wingdings" pitchFamily="2" charset="2"/>
              <a:buChar char="§"/>
            </a:pPr>
            <a:r>
              <a:rPr lang="en-GB" sz="2400" dirty="0" smtClean="0"/>
              <a:t>Inspectors </a:t>
            </a:r>
            <a:r>
              <a:rPr lang="en-GB" sz="2400" dirty="0"/>
              <a:t>identified that where youth work for young people with disabilities was particularly successful, organisations converted their ‘empowering’ philosophy into practical projects </a:t>
            </a:r>
            <a:r>
              <a:rPr lang="en-GB" sz="2400" dirty="0" smtClean="0"/>
              <a:t>that:</a:t>
            </a:r>
          </a:p>
          <a:p>
            <a:pPr lvl="1" eaLnBrk="0" hangingPunct="0">
              <a:spcAft>
                <a:spcPts val="1200"/>
              </a:spcAft>
              <a:buClr>
                <a:srgbClr val="2092B6"/>
              </a:buClr>
              <a:buSzPct val="140000"/>
              <a:buFont typeface="Wingdings" pitchFamily="2" charset="2"/>
              <a:buChar char="§"/>
            </a:pPr>
            <a:r>
              <a:rPr lang="en-GB" sz="2400" dirty="0" smtClean="0"/>
              <a:t>developed </a:t>
            </a:r>
            <a:r>
              <a:rPr lang="en-GB" sz="2400" dirty="0"/>
              <a:t>young people’s resilience and drive </a:t>
            </a:r>
            <a:endParaRPr lang="en-GB" sz="2400" dirty="0" smtClean="0"/>
          </a:p>
          <a:p>
            <a:pPr lvl="1" eaLnBrk="0" hangingPunct="0">
              <a:spcAft>
                <a:spcPts val="1200"/>
              </a:spcAft>
              <a:buClr>
                <a:srgbClr val="2092B6"/>
              </a:buClr>
              <a:buSzPct val="140000"/>
              <a:buFont typeface="Wingdings" pitchFamily="2" charset="2"/>
              <a:buChar char="§"/>
            </a:pPr>
            <a:r>
              <a:rPr lang="en-GB" sz="2400" dirty="0" smtClean="0"/>
              <a:t>moved </a:t>
            </a:r>
            <a:r>
              <a:rPr lang="en-GB" sz="2400" dirty="0"/>
              <a:t>them beyond the highly supportive and unchallenging environment to which they were often accustomed</a:t>
            </a:r>
            <a:r>
              <a:rPr lang="en-GB" sz="2400" dirty="0" smtClean="0"/>
              <a:t>.</a:t>
            </a:r>
          </a:p>
          <a:p>
            <a:endParaRPr lang="en-GB" sz="2400" dirty="0"/>
          </a:p>
        </p:txBody>
      </p:sp>
      <p:sp>
        <p:nvSpPr>
          <p:cNvPr id="4" name="Slide Number Placeholder 3"/>
          <p:cNvSpPr>
            <a:spLocks noGrp="1"/>
          </p:cNvSpPr>
          <p:nvPr>
            <p:ph type="sldNum" sz="quarter" idx="12"/>
          </p:nvPr>
        </p:nvSpPr>
        <p:spPr/>
        <p:txBody>
          <a:bodyPr/>
          <a:lstStyle/>
          <a:p>
            <a:fld id="{7D1A16E1-161E-4AAB-B663-91800C4B1DF4}" type="slidenum">
              <a:rPr lang="en-GB" smtClean="0"/>
              <a:pPr/>
              <a:t>25</a:t>
            </a:fld>
            <a:endParaRPr lang="en-GB"/>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74006"/>
          </a:xfrm>
        </p:spPr>
        <p:txBody>
          <a:bodyPr>
            <a:normAutofit/>
          </a:bodyPr>
          <a:lstStyle/>
          <a:p>
            <a:r>
              <a:rPr lang="en-GB" sz="4000" b="1" dirty="0" smtClean="0"/>
              <a:t>Group B</a:t>
            </a:r>
            <a:endParaRPr lang="en-GB" sz="4000" b="1" dirty="0"/>
          </a:p>
        </p:txBody>
      </p:sp>
      <p:sp>
        <p:nvSpPr>
          <p:cNvPr id="3" name="Content Placeholder 2"/>
          <p:cNvSpPr>
            <a:spLocks noGrp="1"/>
          </p:cNvSpPr>
          <p:nvPr>
            <p:ph idx="1"/>
          </p:nvPr>
        </p:nvSpPr>
        <p:spPr>
          <a:xfrm>
            <a:off x="539552" y="1248644"/>
            <a:ext cx="8229600" cy="5107706"/>
          </a:xfrm>
        </p:spPr>
        <p:txBody>
          <a:bodyPr>
            <a:noAutofit/>
          </a:bodyPr>
          <a:lstStyle/>
          <a:p>
            <a:pPr>
              <a:buNone/>
            </a:pPr>
            <a:r>
              <a:rPr lang="en-US" sz="2800" dirty="0" smtClean="0">
                <a:solidFill>
                  <a:srgbClr val="2092B6"/>
                </a:solidFill>
              </a:rPr>
              <a:t>Enjoyment and learning – curriculum structure and design: Survey findings (2)</a:t>
            </a:r>
          </a:p>
          <a:p>
            <a:pPr eaLnBrk="0" hangingPunct="0">
              <a:spcAft>
                <a:spcPts val="1200"/>
              </a:spcAft>
              <a:buClr>
                <a:srgbClr val="2092B6"/>
              </a:buClr>
              <a:buSzPct val="140000"/>
              <a:buFont typeface="Wingdings" pitchFamily="2" charset="2"/>
              <a:buChar char="§"/>
            </a:pPr>
            <a:r>
              <a:rPr lang="en-GB" sz="2400" dirty="0" smtClean="0"/>
              <a:t>Programmes that allowed young people to have a say in what they did, so that they enjoyed taking part in activities which were new, different and which stretched them. </a:t>
            </a:r>
          </a:p>
          <a:p>
            <a:pPr eaLnBrk="0" hangingPunct="0">
              <a:spcAft>
                <a:spcPts val="1200"/>
              </a:spcAft>
              <a:buClr>
                <a:srgbClr val="2092B6"/>
              </a:buClr>
              <a:buSzPct val="140000"/>
              <a:buFont typeface="Wingdings" pitchFamily="2" charset="2"/>
              <a:buChar char="§"/>
            </a:pPr>
            <a:r>
              <a:rPr lang="en-GB" sz="2400" dirty="0" smtClean="0"/>
              <a:t>Informal/unplanned curricula were not unplanned but premised on young people exercising choice in what they did, for example deciding to spend time alone or with others. </a:t>
            </a:r>
          </a:p>
          <a:p>
            <a:pPr eaLnBrk="0" hangingPunct="0">
              <a:spcAft>
                <a:spcPts val="1200"/>
              </a:spcAft>
              <a:buClr>
                <a:srgbClr val="2092B6"/>
              </a:buClr>
              <a:buSzPct val="140000"/>
              <a:buFont typeface="Wingdings" pitchFamily="2" charset="2"/>
              <a:buChar char="§"/>
            </a:pPr>
            <a:r>
              <a:rPr lang="en-GB" sz="2400" dirty="0" smtClean="0"/>
              <a:t>Formal/structured curricula successfully fostered young people’s specific vocational and work-related skills and effectively developed their  independence and greater confidence in decision-making.</a:t>
            </a:r>
          </a:p>
          <a:p>
            <a:endParaRPr lang="en-GB" sz="2400" dirty="0"/>
          </a:p>
        </p:txBody>
      </p:sp>
      <p:sp>
        <p:nvSpPr>
          <p:cNvPr id="4" name="Slide Number Placeholder 3"/>
          <p:cNvSpPr>
            <a:spLocks noGrp="1"/>
          </p:cNvSpPr>
          <p:nvPr>
            <p:ph type="sldNum" sz="quarter" idx="12"/>
          </p:nvPr>
        </p:nvSpPr>
        <p:spPr/>
        <p:txBody>
          <a:bodyPr/>
          <a:lstStyle/>
          <a:p>
            <a:fld id="{7D1A16E1-161E-4AAB-B663-91800C4B1DF4}" type="slidenum">
              <a:rPr lang="en-GB" smtClean="0"/>
              <a:pPr/>
              <a:t>26</a:t>
            </a:fld>
            <a:endParaRPr lang="en-GB"/>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t>Group C</a:t>
            </a:r>
            <a:endParaRPr lang="en-GB" sz="4000" b="1" dirty="0"/>
          </a:p>
        </p:txBody>
      </p:sp>
      <p:sp>
        <p:nvSpPr>
          <p:cNvPr id="3" name="Content Placeholder 2"/>
          <p:cNvSpPr>
            <a:spLocks noGrp="1"/>
          </p:cNvSpPr>
          <p:nvPr>
            <p:ph idx="1"/>
          </p:nvPr>
        </p:nvSpPr>
        <p:spPr>
          <a:xfrm>
            <a:off x="611560" y="1406279"/>
            <a:ext cx="7992888" cy="4687017"/>
          </a:xfrm>
        </p:spPr>
        <p:txBody>
          <a:bodyPr>
            <a:noAutofit/>
          </a:bodyPr>
          <a:lstStyle/>
          <a:p>
            <a:pPr>
              <a:buNone/>
              <a:defRPr/>
            </a:pPr>
            <a:r>
              <a:rPr lang="en-US" sz="2800" dirty="0" smtClean="0">
                <a:solidFill>
                  <a:srgbClr val="2092B6"/>
                </a:solidFill>
              </a:rPr>
              <a:t>The </a:t>
            </a:r>
            <a:r>
              <a:rPr lang="en-US" sz="2800" dirty="0">
                <a:solidFill>
                  <a:srgbClr val="2092B6"/>
                </a:solidFill>
              </a:rPr>
              <a:t>benefits of youth work: Survey findings </a:t>
            </a:r>
            <a:r>
              <a:rPr lang="en-US" sz="2800" dirty="0">
                <a:solidFill>
                  <a:srgbClr val="2092B6"/>
                </a:solidFill>
                <a:cs typeface="Tahoma" pitchFamily="34" charset="0"/>
              </a:rPr>
              <a:t>–</a:t>
            </a:r>
            <a:r>
              <a:rPr lang="en-US" sz="2800" dirty="0">
                <a:solidFill>
                  <a:srgbClr val="2092B6"/>
                </a:solidFill>
              </a:rPr>
              <a:t> personal development (1</a:t>
            </a:r>
            <a:r>
              <a:rPr lang="en-US" sz="2800" dirty="0" smtClean="0">
                <a:solidFill>
                  <a:srgbClr val="2092B6"/>
                </a:solidFill>
              </a:rPr>
              <a:t>)</a:t>
            </a:r>
            <a:endParaRPr lang="en-GB" sz="2800" dirty="0" smtClean="0"/>
          </a:p>
          <a:p>
            <a:pPr eaLnBrk="0" hangingPunct="0">
              <a:buClr>
                <a:srgbClr val="2092B6"/>
              </a:buClr>
              <a:buSzPct val="141000"/>
              <a:buFont typeface="Wingdings" pitchFamily="2" charset="2"/>
              <a:buChar char="§"/>
              <a:defRPr/>
            </a:pPr>
            <a:r>
              <a:rPr lang="en-GB" sz="2400" dirty="0" smtClean="0"/>
              <a:t>Young </a:t>
            </a:r>
            <a:r>
              <a:rPr lang="en-GB" sz="2400" dirty="0"/>
              <a:t>disabled people who spoke to inspectors stressed the importance of  ‘having space’ to be themselves.</a:t>
            </a:r>
          </a:p>
          <a:p>
            <a:pPr eaLnBrk="0" hangingPunct="0">
              <a:buClr>
                <a:srgbClr val="2092B6"/>
              </a:buClr>
              <a:buSzPct val="141000"/>
              <a:buFont typeface="Wingdings" pitchFamily="2" charset="2"/>
              <a:buChar char="§"/>
              <a:defRPr/>
            </a:pPr>
            <a:r>
              <a:rPr lang="en-GB" sz="2400" dirty="0" smtClean="0"/>
              <a:t>Parents </a:t>
            </a:r>
            <a:r>
              <a:rPr lang="en-GB" sz="2400" dirty="0"/>
              <a:t>noted that the emotional and physical safety provided in such informal settings had a stabilising effect.</a:t>
            </a:r>
          </a:p>
          <a:p>
            <a:pPr eaLnBrk="0" hangingPunct="0">
              <a:buClr>
                <a:srgbClr val="2092B6"/>
              </a:buClr>
              <a:buSzPct val="141000"/>
              <a:buFont typeface="Wingdings" pitchFamily="2" charset="2"/>
              <a:buChar char="§"/>
              <a:defRPr/>
            </a:pPr>
            <a:r>
              <a:rPr lang="en-GB" sz="2400" dirty="0"/>
              <a:t>Young people valued the sessions/programmes targeted at specific disabled groups as these could accommodate particular behavioural traits without the young people worrying about how they may be perceived by their peers. </a:t>
            </a:r>
          </a:p>
        </p:txBody>
      </p:sp>
      <p:sp>
        <p:nvSpPr>
          <p:cNvPr id="4" name="Slide Number Placeholder 3"/>
          <p:cNvSpPr>
            <a:spLocks noGrp="1"/>
          </p:cNvSpPr>
          <p:nvPr>
            <p:ph type="sldNum" sz="quarter" idx="12"/>
          </p:nvPr>
        </p:nvSpPr>
        <p:spPr/>
        <p:txBody>
          <a:bodyPr/>
          <a:lstStyle/>
          <a:p>
            <a:fld id="{7D1A16E1-161E-4AAB-B663-91800C4B1DF4}" type="slidenum">
              <a:rPr lang="en-GB" smtClean="0"/>
              <a:pPr/>
              <a:t>27</a:t>
            </a:fld>
            <a:endParaRPr lang="en-GB"/>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t>Group D</a:t>
            </a:r>
            <a:endParaRPr lang="en-GB" sz="4000" b="1" dirty="0"/>
          </a:p>
        </p:txBody>
      </p:sp>
      <p:sp>
        <p:nvSpPr>
          <p:cNvPr id="3" name="Content Placeholder 2"/>
          <p:cNvSpPr>
            <a:spLocks noGrp="1"/>
          </p:cNvSpPr>
          <p:nvPr>
            <p:ph idx="1"/>
          </p:nvPr>
        </p:nvSpPr>
        <p:spPr>
          <a:xfrm>
            <a:off x="539552" y="1528877"/>
            <a:ext cx="8147248" cy="4708525"/>
          </a:xfrm>
        </p:spPr>
        <p:txBody>
          <a:bodyPr>
            <a:normAutofit/>
          </a:bodyPr>
          <a:lstStyle/>
          <a:p>
            <a:pPr eaLnBrk="0" hangingPunct="0">
              <a:buClr>
                <a:srgbClr val="2092B6"/>
              </a:buClr>
              <a:buSzPct val="141000"/>
              <a:buNone/>
              <a:defRPr/>
            </a:pPr>
            <a:r>
              <a:rPr lang="en-US" sz="2800" dirty="0" smtClean="0">
                <a:solidFill>
                  <a:srgbClr val="2092B6"/>
                </a:solidFill>
              </a:rPr>
              <a:t>The </a:t>
            </a:r>
            <a:r>
              <a:rPr lang="en-US" sz="2800" dirty="0">
                <a:solidFill>
                  <a:srgbClr val="2092B6"/>
                </a:solidFill>
              </a:rPr>
              <a:t>benefits of youth work: Survey findings </a:t>
            </a:r>
            <a:r>
              <a:rPr lang="en-US" sz="2800" dirty="0">
                <a:solidFill>
                  <a:srgbClr val="2092B6"/>
                </a:solidFill>
                <a:cs typeface="Tahoma" pitchFamily="34" charset="0"/>
              </a:rPr>
              <a:t>– p</a:t>
            </a:r>
            <a:r>
              <a:rPr lang="en-US" sz="2800" dirty="0">
                <a:solidFill>
                  <a:srgbClr val="2092B6"/>
                </a:solidFill>
              </a:rPr>
              <a:t>ersonal development (2)</a:t>
            </a:r>
          </a:p>
          <a:p>
            <a:pPr eaLnBrk="0" hangingPunct="0">
              <a:buClr>
                <a:srgbClr val="2092B6"/>
              </a:buClr>
              <a:buSzPct val="141000"/>
              <a:buFont typeface="Wingdings" pitchFamily="2" charset="2"/>
              <a:buChar char="§"/>
              <a:defRPr/>
            </a:pPr>
            <a:r>
              <a:rPr lang="en-GB" sz="2400" dirty="0" smtClean="0"/>
              <a:t>The </a:t>
            </a:r>
            <a:r>
              <a:rPr lang="en-GB" sz="2400" dirty="0"/>
              <a:t>best programmes developed ambition and motivation and young people were able to practise and apply relationship and communication skills in a protected setting. </a:t>
            </a:r>
          </a:p>
          <a:p>
            <a:pPr eaLnBrk="0" hangingPunct="0">
              <a:buClr>
                <a:srgbClr val="2092B6"/>
              </a:buClr>
              <a:buSzPct val="141000"/>
              <a:buFont typeface="Wingdings" pitchFamily="2" charset="2"/>
              <a:buChar char="§"/>
              <a:defRPr/>
            </a:pPr>
            <a:r>
              <a:rPr lang="en-GB" sz="2400" dirty="0"/>
              <a:t>There were notable instances in such settings where young disabled people, often with very advanced skills, supported their peers in areas such as social networking, thinking through plans and ideas or simply by applying patience and an understanding ear.</a:t>
            </a:r>
          </a:p>
          <a:p>
            <a:endParaRPr lang="en-GB" sz="2400" dirty="0"/>
          </a:p>
        </p:txBody>
      </p:sp>
      <p:sp>
        <p:nvSpPr>
          <p:cNvPr id="4" name="Slide Number Placeholder 3"/>
          <p:cNvSpPr>
            <a:spLocks noGrp="1"/>
          </p:cNvSpPr>
          <p:nvPr>
            <p:ph type="sldNum" sz="quarter" idx="12"/>
          </p:nvPr>
        </p:nvSpPr>
        <p:spPr/>
        <p:txBody>
          <a:bodyPr/>
          <a:lstStyle/>
          <a:p>
            <a:fld id="{7D1A16E1-161E-4AAB-B663-91800C4B1DF4}" type="slidenum">
              <a:rPr lang="en-GB" smtClean="0"/>
              <a:pPr/>
              <a:t>28</a:t>
            </a:fld>
            <a:endParaRPr lang="en-GB"/>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t>Group E</a:t>
            </a:r>
            <a:endParaRPr lang="en-GB" sz="4000" b="1" dirty="0"/>
          </a:p>
        </p:txBody>
      </p:sp>
      <p:sp>
        <p:nvSpPr>
          <p:cNvPr id="3" name="Content Placeholder 2"/>
          <p:cNvSpPr>
            <a:spLocks noGrp="1"/>
          </p:cNvSpPr>
          <p:nvPr>
            <p:ph idx="1"/>
          </p:nvPr>
        </p:nvSpPr>
        <p:spPr>
          <a:xfrm>
            <a:off x="457200" y="1600201"/>
            <a:ext cx="8229600" cy="3773016"/>
          </a:xfrm>
        </p:spPr>
        <p:txBody>
          <a:bodyPr>
            <a:normAutofit/>
          </a:bodyPr>
          <a:lstStyle/>
          <a:p>
            <a:pPr>
              <a:buNone/>
            </a:pPr>
            <a:r>
              <a:rPr lang="en-US" sz="2800" dirty="0" smtClean="0">
                <a:solidFill>
                  <a:srgbClr val="2092B6"/>
                </a:solidFill>
              </a:rPr>
              <a:t>The benefits of youth work: Survey findings – social development (1)</a:t>
            </a:r>
          </a:p>
          <a:p>
            <a:pPr>
              <a:buNone/>
            </a:pPr>
            <a:endParaRPr lang="en-US" sz="2400" dirty="0" smtClean="0">
              <a:solidFill>
                <a:srgbClr val="2092B6"/>
              </a:solidFill>
            </a:endParaRPr>
          </a:p>
          <a:p>
            <a:pPr marL="285750" indent="-285750">
              <a:buClr>
                <a:srgbClr val="2092B6"/>
              </a:buClr>
              <a:buSzPct val="141000"/>
              <a:buFont typeface="Wingdings" pitchFamily="2" charset="2"/>
              <a:buChar char="§"/>
              <a:defRPr/>
            </a:pPr>
            <a:r>
              <a:rPr lang="en-GB" sz="2400" dirty="0" smtClean="0"/>
              <a:t>Inspectors </a:t>
            </a:r>
            <a:r>
              <a:rPr lang="en-GB" sz="2400" dirty="0"/>
              <a:t>found strong and convincing evidence that the best youth work seen also provided a sound platform for young people’s social development.</a:t>
            </a:r>
          </a:p>
          <a:p>
            <a:pPr marL="285750" indent="-285750">
              <a:buClr>
                <a:srgbClr val="2092B6"/>
              </a:buClr>
              <a:buSzPct val="141000"/>
              <a:buFont typeface="Wingdings" pitchFamily="2" charset="2"/>
              <a:buChar char="§"/>
              <a:defRPr/>
            </a:pPr>
            <a:r>
              <a:rPr lang="en-GB" sz="2400" dirty="0" smtClean="0"/>
              <a:t>The </a:t>
            </a:r>
            <a:r>
              <a:rPr lang="en-GB" sz="2400" dirty="0"/>
              <a:t>strong emphasis on working with others helped some young people gain confidence in themselves, and better understand their strengths and weaknesses. </a:t>
            </a:r>
          </a:p>
        </p:txBody>
      </p:sp>
      <p:sp>
        <p:nvSpPr>
          <p:cNvPr id="4" name="Slide Number Placeholder 3"/>
          <p:cNvSpPr>
            <a:spLocks noGrp="1"/>
          </p:cNvSpPr>
          <p:nvPr>
            <p:ph type="sldNum" sz="quarter" idx="12"/>
          </p:nvPr>
        </p:nvSpPr>
        <p:spPr/>
        <p:txBody>
          <a:bodyPr/>
          <a:lstStyle/>
          <a:p>
            <a:fld id="{7D1A16E1-161E-4AAB-B663-91800C4B1DF4}" type="slidenum">
              <a:rPr lang="en-GB" smtClean="0"/>
              <a:pPr/>
              <a:t>29</a:t>
            </a:fld>
            <a:endParaRPr lang="en-GB"/>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t>Who </a:t>
            </a:r>
            <a:r>
              <a:rPr lang="en-GB" sz="4000" b="1" dirty="0" smtClean="0"/>
              <a:t>Youth Workers Are?</a:t>
            </a:r>
            <a:endParaRPr lang="en-GB" sz="4000" b="1" dirty="0"/>
          </a:p>
        </p:txBody>
      </p:sp>
      <p:sp>
        <p:nvSpPr>
          <p:cNvPr id="3" name="Content Placeholder 2"/>
          <p:cNvSpPr>
            <a:spLocks noGrp="1"/>
          </p:cNvSpPr>
          <p:nvPr>
            <p:ph idx="1"/>
          </p:nvPr>
        </p:nvSpPr>
        <p:spPr>
          <a:xfrm>
            <a:off x="457200" y="1484784"/>
            <a:ext cx="8229600" cy="4248472"/>
          </a:xfrm>
        </p:spPr>
        <p:txBody>
          <a:bodyPr>
            <a:normAutofit/>
          </a:bodyPr>
          <a:lstStyle/>
          <a:p>
            <a:r>
              <a:rPr lang="en-GB" sz="3000" dirty="0" smtClean="0"/>
              <a:t>Youth workers are professionals having qualified in a National Youth Agency (NYA) validated course.</a:t>
            </a:r>
          </a:p>
          <a:p>
            <a:r>
              <a:rPr lang="en-GB" sz="3000" dirty="0"/>
              <a:t>The </a:t>
            </a:r>
            <a:r>
              <a:rPr lang="en-GB" sz="3000" dirty="0" smtClean="0"/>
              <a:t>NYA </a:t>
            </a:r>
            <a:r>
              <a:rPr lang="en-GB" sz="3000" dirty="0"/>
              <a:t>undertakes, on behalf of the Joint Negotiating Committee (JNC) the professional validation of training and qualification programmes conferring professional qualified status for youth workers in England. </a:t>
            </a:r>
          </a:p>
          <a:p>
            <a:endParaRPr lang="en-GB" sz="3000" dirty="0"/>
          </a:p>
        </p:txBody>
      </p:sp>
      <p:sp>
        <p:nvSpPr>
          <p:cNvPr id="8" name="Rectangle 7"/>
          <p:cNvSpPr/>
          <p:nvPr/>
        </p:nvSpPr>
        <p:spPr>
          <a:xfrm>
            <a:off x="750697" y="6084758"/>
            <a:ext cx="7709735" cy="400110"/>
          </a:xfrm>
          <a:prstGeom prst="rect">
            <a:avLst/>
          </a:prstGeom>
        </p:spPr>
        <p:txBody>
          <a:bodyPr wrap="square">
            <a:spAutoFit/>
          </a:bodyPr>
          <a:lstStyle/>
          <a:p>
            <a:r>
              <a:rPr lang="en-GB" sz="2000" dirty="0" smtClean="0"/>
              <a:t>National Youth Agency: </a:t>
            </a:r>
            <a:r>
              <a:rPr lang="en-GB" sz="2000" dirty="0" smtClean="0">
                <a:hlinkClick r:id="rId2"/>
              </a:rPr>
              <a:t>http</a:t>
            </a:r>
            <a:r>
              <a:rPr lang="en-GB" sz="2000" dirty="0">
                <a:hlinkClick r:id="rId2"/>
              </a:rPr>
              <a:t>://</a:t>
            </a:r>
            <a:r>
              <a:rPr lang="en-GB" sz="2000" dirty="0" smtClean="0">
                <a:hlinkClick r:id="rId2"/>
              </a:rPr>
              <a:t>www.nya.org.uk</a:t>
            </a:r>
            <a:r>
              <a:rPr lang="en-GB" sz="2000" dirty="0"/>
              <a:t> </a:t>
            </a:r>
          </a:p>
        </p:txBody>
      </p:sp>
      <p:sp>
        <p:nvSpPr>
          <p:cNvPr id="4" name="Slide Number Placeholder 3"/>
          <p:cNvSpPr>
            <a:spLocks noGrp="1"/>
          </p:cNvSpPr>
          <p:nvPr>
            <p:ph type="sldNum" sz="quarter" idx="12"/>
          </p:nvPr>
        </p:nvSpPr>
        <p:spPr/>
        <p:txBody>
          <a:bodyPr/>
          <a:lstStyle/>
          <a:p>
            <a:fld id="{7D1A16E1-161E-4AAB-B663-91800C4B1DF4}" type="slidenum">
              <a:rPr lang="en-GB" smtClean="0"/>
              <a:pPr/>
              <a:t>3</a:t>
            </a:fld>
            <a:endParaRPr lang="en-GB"/>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t>Group F</a:t>
            </a:r>
            <a:endParaRPr lang="en-GB" sz="4000" b="1" dirty="0"/>
          </a:p>
        </p:txBody>
      </p:sp>
      <p:sp>
        <p:nvSpPr>
          <p:cNvPr id="3" name="Content Placeholder 2"/>
          <p:cNvSpPr>
            <a:spLocks noGrp="1"/>
          </p:cNvSpPr>
          <p:nvPr>
            <p:ph idx="1"/>
          </p:nvPr>
        </p:nvSpPr>
        <p:spPr>
          <a:xfrm>
            <a:off x="539552" y="1600200"/>
            <a:ext cx="8147248" cy="4525963"/>
          </a:xfrm>
        </p:spPr>
        <p:txBody>
          <a:bodyPr>
            <a:normAutofit/>
          </a:bodyPr>
          <a:lstStyle/>
          <a:p>
            <a:pPr>
              <a:buNone/>
            </a:pPr>
            <a:r>
              <a:rPr lang="en-US" sz="2800" dirty="0" smtClean="0">
                <a:solidFill>
                  <a:srgbClr val="2092B6"/>
                </a:solidFill>
              </a:rPr>
              <a:t>The benefits of youth work: Survey findings – social development (2)</a:t>
            </a:r>
          </a:p>
          <a:p>
            <a:pPr eaLnBrk="0" hangingPunct="0">
              <a:buClr>
                <a:srgbClr val="2092B6"/>
              </a:buClr>
              <a:buSzPct val="141000"/>
              <a:buFont typeface="Wingdings" pitchFamily="2" charset="2"/>
              <a:buChar char="§"/>
              <a:defRPr/>
            </a:pPr>
            <a:r>
              <a:rPr lang="en-GB" sz="2400" dirty="0"/>
              <a:t>First-class examples were seen where young people gained confidence through opportunities to socialise with their peers and supportive adults. In this way, young people became more skilled, empathetic and sensitive in their dealings with others. They learnt to read social cues and non-verbal behaviour. </a:t>
            </a:r>
          </a:p>
          <a:p>
            <a:pPr eaLnBrk="0" hangingPunct="0">
              <a:buClr>
                <a:srgbClr val="2092B6"/>
              </a:buClr>
              <a:buSzPct val="141000"/>
              <a:buFont typeface="Wingdings" pitchFamily="2" charset="2"/>
              <a:buChar char="§"/>
              <a:defRPr/>
            </a:pPr>
            <a:r>
              <a:rPr lang="en-GB" sz="2400" dirty="0"/>
              <a:t>In group problem-solving tasks, young people learnt to develop their communication and listening skills and to take turns. </a:t>
            </a:r>
            <a:endParaRPr lang="en-GB" sz="2400" dirty="0" smtClean="0"/>
          </a:p>
          <a:p>
            <a:pPr eaLnBrk="0" hangingPunct="0">
              <a:buClr>
                <a:srgbClr val="2092B6"/>
              </a:buClr>
              <a:buSzPct val="141000"/>
              <a:buFont typeface="Wingdings" pitchFamily="2" charset="2"/>
              <a:buChar char="§"/>
              <a:defRPr/>
            </a:pPr>
            <a:endParaRPr lang="en-GB" sz="2400" dirty="0"/>
          </a:p>
          <a:p>
            <a:endParaRPr lang="en-GB" sz="2400" dirty="0"/>
          </a:p>
        </p:txBody>
      </p:sp>
      <p:sp>
        <p:nvSpPr>
          <p:cNvPr id="4" name="Slide Number Placeholder 3"/>
          <p:cNvSpPr>
            <a:spLocks noGrp="1"/>
          </p:cNvSpPr>
          <p:nvPr>
            <p:ph type="sldNum" sz="quarter" idx="12"/>
          </p:nvPr>
        </p:nvSpPr>
        <p:spPr/>
        <p:txBody>
          <a:bodyPr/>
          <a:lstStyle/>
          <a:p>
            <a:fld id="{7D1A16E1-161E-4AAB-B663-91800C4B1DF4}" type="slidenum">
              <a:rPr lang="en-GB" smtClean="0"/>
              <a:pPr/>
              <a:t>30</a:t>
            </a:fld>
            <a:endParaRPr lang="en-GB"/>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9451"/>
            <a:ext cx="8229600" cy="1143000"/>
          </a:xfrm>
        </p:spPr>
        <p:txBody>
          <a:bodyPr>
            <a:normAutofit/>
          </a:bodyPr>
          <a:lstStyle/>
          <a:p>
            <a:r>
              <a:rPr lang="en-GB" sz="4000" b="1" dirty="0" smtClean="0"/>
              <a:t>Group G</a:t>
            </a:r>
            <a:endParaRPr lang="en-GB" sz="4000" b="1" dirty="0"/>
          </a:p>
        </p:txBody>
      </p:sp>
      <p:sp>
        <p:nvSpPr>
          <p:cNvPr id="3" name="Content Placeholder 2"/>
          <p:cNvSpPr>
            <a:spLocks noGrp="1"/>
          </p:cNvSpPr>
          <p:nvPr>
            <p:ph idx="1"/>
          </p:nvPr>
        </p:nvSpPr>
        <p:spPr>
          <a:xfrm>
            <a:off x="539552" y="1196752"/>
            <a:ext cx="8229600" cy="5159598"/>
          </a:xfrm>
        </p:spPr>
        <p:txBody>
          <a:bodyPr>
            <a:noAutofit/>
          </a:bodyPr>
          <a:lstStyle/>
          <a:p>
            <a:pPr>
              <a:buNone/>
            </a:pPr>
            <a:r>
              <a:rPr lang="en-US" sz="2800" dirty="0" smtClean="0">
                <a:solidFill>
                  <a:srgbClr val="2092B6"/>
                </a:solidFill>
              </a:rPr>
              <a:t>The benefits of youth work: Survey </a:t>
            </a:r>
            <a:br>
              <a:rPr lang="en-US" sz="2800" dirty="0" smtClean="0">
                <a:solidFill>
                  <a:srgbClr val="2092B6"/>
                </a:solidFill>
              </a:rPr>
            </a:br>
            <a:r>
              <a:rPr lang="en-US" sz="2800" dirty="0" smtClean="0">
                <a:solidFill>
                  <a:srgbClr val="2092B6"/>
                </a:solidFill>
              </a:rPr>
              <a:t>findings – skills for life and independence (1)</a:t>
            </a:r>
          </a:p>
          <a:p>
            <a:pPr eaLnBrk="0" hangingPunct="0">
              <a:buClr>
                <a:srgbClr val="2092B6"/>
              </a:buClr>
              <a:buSzPct val="141000"/>
              <a:buFont typeface="Wingdings" pitchFamily="2" charset="2"/>
              <a:buChar char="§"/>
              <a:defRPr/>
            </a:pPr>
            <a:r>
              <a:rPr lang="en-GB" sz="2400" dirty="0" smtClean="0"/>
              <a:t>A </a:t>
            </a:r>
            <a:r>
              <a:rPr lang="en-GB" sz="2400" dirty="0"/>
              <a:t>large proportion of the programmes visited by inspectors sought to impart the skills which could contribute to young people’s independence.</a:t>
            </a:r>
          </a:p>
          <a:p>
            <a:pPr eaLnBrk="0" hangingPunct="0">
              <a:spcAft>
                <a:spcPts val="1200"/>
              </a:spcAft>
              <a:buClr>
                <a:srgbClr val="2092B6"/>
              </a:buClr>
              <a:buSzPct val="141000"/>
              <a:buFont typeface="Wingdings" pitchFamily="2" charset="2"/>
              <a:buChar char="§"/>
              <a:defRPr/>
            </a:pPr>
            <a:r>
              <a:rPr lang="en-GB" sz="2400" dirty="0" smtClean="0"/>
              <a:t>Convincing </a:t>
            </a:r>
            <a:r>
              <a:rPr lang="en-GB" sz="2400" dirty="0"/>
              <a:t>examples were seen of young people managing their time and travel arrangements to attend a specific venue. With a view to instilling healthy habits, cooking and diet featured </a:t>
            </a:r>
            <a:r>
              <a:rPr lang="en-GB" sz="2400" dirty="0" smtClean="0"/>
              <a:t>often.</a:t>
            </a:r>
          </a:p>
          <a:p>
            <a:pPr eaLnBrk="0" hangingPunct="0">
              <a:spcAft>
                <a:spcPts val="1200"/>
              </a:spcAft>
              <a:buClr>
                <a:srgbClr val="2092B6"/>
              </a:buClr>
              <a:buSzPct val="141000"/>
              <a:buFont typeface="Wingdings" pitchFamily="2" charset="2"/>
              <a:buChar char="§"/>
              <a:defRPr/>
            </a:pPr>
            <a:r>
              <a:rPr lang="en-GB" sz="2400" dirty="0" smtClean="0"/>
              <a:t>Effective </a:t>
            </a:r>
            <a:r>
              <a:rPr lang="en-GB" sz="2400" dirty="0"/>
              <a:t>work was taking place, formally and informally, on personal issues such as touch, hygiene and healthy relationships.  </a:t>
            </a:r>
          </a:p>
        </p:txBody>
      </p:sp>
      <p:sp>
        <p:nvSpPr>
          <p:cNvPr id="4" name="Slide Number Placeholder 3"/>
          <p:cNvSpPr>
            <a:spLocks noGrp="1"/>
          </p:cNvSpPr>
          <p:nvPr>
            <p:ph type="sldNum" sz="quarter" idx="12"/>
          </p:nvPr>
        </p:nvSpPr>
        <p:spPr/>
        <p:txBody>
          <a:bodyPr/>
          <a:lstStyle/>
          <a:p>
            <a:fld id="{7D1A16E1-161E-4AAB-B663-91800C4B1DF4}" type="slidenum">
              <a:rPr lang="en-GB" smtClean="0"/>
              <a:pPr/>
              <a:t>31</a:t>
            </a:fld>
            <a:endParaRPr lang="en-GB"/>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t>Group H</a:t>
            </a:r>
            <a:endParaRPr lang="en-GB" sz="4000" b="1" dirty="0"/>
          </a:p>
        </p:txBody>
      </p:sp>
      <p:sp>
        <p:nvSpPr>
          <p:cNvPr id="3" name="Content Placeholder 2"/>
          <p:cNvSpPr>
            <a:spLocks noGrp="1"/>
          </p:cNvSpPr>
          <p:nvPr>
            <p:ph idx="1"/>
          </p:nvPr>
        </p:nvSpPr>
        <p:spPr>
          <a:xfrm>
            <a:off x="539552" y="1600200"/>
            <a:ext cx="8064896" cy="4565104"/>
          </a:xfrm>
        </p:spPr>
        <p:txBody>
          <a:bodyPr>
            <a:noAutofit/>
          </a:bodyPr>
          <a:lstStyle/>
          <a:p>
            <a:pPr>
              <a:spcAft>
                <a:spcPts val="1200"/>
              </a:spcAft>
              <a:buNone/>
              <a:defRPr/>
            </a:pPr>
            <a:r>
              <a:rPr lang="en-US" sz="2800" dirty="0">
                <a:solidFill>
                  <a:srgbClr val="2092B6"/>
                </a:solidFill>
              </a:rPr>
              <a:t>The benefits of youth work: Survey </a:t>
            </a:r>
            <a:br>
              <a:rPr lang="en-US" sz="2800" dirty="0">
                <a:solidFill>
                  <a:srgbClr val="2092B6"/>
                </a:solidFill>
              </a:rPr>
            </a:br>
            <a:r>
              <a:rPr lang="en-US" sz="2800" dirty="0">
                <a:solidFill>
                  <a:srgbClr val="2092B6"/>
                </a:solidFill>
              </a:rPr>
              <a:t>findings – skills for life and independence (2</a:t>
            </a:r>
            <a:r>
              <a:rPr lang="en-US" sz="2800" dirty="0" smtClean="0">
                <a:solidFill>
                  <a:srgbClr val="2092B6"/>
                </a:solidFill>
              </a:rPr>
              <a:t>)</a:t>
            </a:r>
            <a:endParaRPr lang="en-GB" sz="2400" dirty="0" smtClean="0"/>
          </a:p>
          <a:p>
            <a:pPr eaLnBrk="0" hangingPunct="0">
              <a:spcAft>
                <a:spcPts val="1200"/>
              </a:spcAft>
              <a:buClr>
                <a:srgbClr val="2092B6"/>
              </a:buClr>
              <a:buSzPct val="141000"/>
              <a:buFont typeface="Wingdings" pitchFamily="2" charset="2"/>
              <a:buChar char="§"/>
              <a:defRPr/>
            </a:pPr>
            <a:r>
              <a:rPr lang="en-GB" sz="2400" dirty="0" smtClean="0"/>
              <a:t>Residential </a:t>
            </a:r>
            <a:r>
              <a:rPr lang="en-GB" sz="2400" dirty="0"/>
              <a:t>opportunities were used highly effectively; young people tried new things and became less reliant on others. </a:t>
            </a:r>
          </a:p>
          <a:p>
            <a:pPr eaLnBrk="0" hangingPunct="0">
              <a:spcAft>
                <a:spcPts val="1200"/>
              </a:spcAft>
              <a:buClr>
                <a:srgbClr val="2092B6"/>
              </a:buClr>
              <a:buSzPct val="141000"/>
              <a:buFont typeface="Wingdings" pitchFamily="2" charset="2"/>
              <a:buChar char="§"/>
              <a:defRPr/>
            </a:pPr>
            <a:r>
              <a:rPr lang="en-GB" sz="2400" dirty="0"/>
              <a:t>Young people often reported that their parents 'sheltered' them but that the challenge of residential activities allowed them to take calculated risks and develop skills in a new but safe environment. They achieved much in terms of their self-esteem through outdoor challenges such as climbing and abseiling. </a:t>
            </a:r>
          </a:p>
          <a:p>
            <a:endParaRPr lang="en-GB" sz="2400" dirty="0"/>
          </a:p>
        </p:txBody>
      </p:sp>
      <p:sp>
        <p:nvSpPr>
          <p:cNvPr id="4" name="Slide Number Placeholder 3"/>
          <p:cNvSpPr>
            <a:spLocks noGrp="1"/>
          </p:cNvSpPr>
          <p:nvPr>
            <p:ph type="sldNum" sz="quarter" idx="12"/>
          </p:nvPr>
        </p:nvSpPr>
        <p:spPr/>
        <p:txBody>
          <a:bodyPr/>
          <a:lstStyle/>
          <a:p>
            <a:fld id="{7D1A16E1-161E-4AAB-B663-91800C4B1DF4}" type="slidenum">
              <a:rPr lang="en-GB" smtClean="0"/>
              <a:pPr/>
              <a:t>32</a:t>
            </a:fld>
            <a:endParaRPr lang="en-GB"/>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t>Task</a:t>
            </a:r>
            <a:endParaRPr lang="en-GB" sz="4000" b="1" dirty="0"/>
          </a:p>
        </p:txBody>
      </p:sp>
      <p:sp>
        <p:nvSpPr>
          <p:cNvPr id="3" name="Content Placeholder 2"/>
          <p:cNvSpPr>
            <a:spLocks noGrp="1"/>
          </p:cNvSpPr>
          <p:nvPr>
            <p:ph idx="1"/>
          </p:nvPr>
        </p:nvSpPr>
        <p:spPr>
          <a:xfrm>
            <a:off x="457200" y="1600201"/>
            <a:ext cx="8229600" cy="3845024"/>
          </a:xfrm>
        </p:spPr>
        <p:txBody>
          <a:bodyPr/>
          <a:lstStyle/>
          <a:p>
            <a:r>
              <a:rPr lang="en-GB" dirty="0" smtClean="0"/>
              <a:t>In your group create a youth work project that responds to the findings of the survey.</a:t>
            </a:r>
          </a:p>
          <a:p>
            <a:pPr lvl="1"/>
            <a:r>
              <a:rPr lang="en-GB" dirty="0" smtClean="0"/>
              <a:t>The project should reflect youth work values</a:t>
            </a:r>
          </a:p>
          <a:p>
            <a:pPr lvl="1"/>
            <a:r>
              <a:rPr lang="en-GB" dirty="0" smtClean="0"/>
              <a:t>What will the project do?</a:t>
            </a:r>
          </a:p>
          <a:p>
            <a:pPr lvl="1"/>
            <a:r>
              <a:rPr lang="en-GB" dirty="0" smtClean="0"/>
              <a:t>Design a poster to promote the project and a 5-minute presentation of your ideas</a:t>
            </a:r>
            <a:endParaRPr lang="en-GB" dirty="0"/>
          </a:p>
        </p:txBody>
      </p:sp>
      <p:sp>
        <p:nvSpPr>
          <p:cNvPr id="4" name="Slide Number Placeholder 3"/>
          <p:cNvSpPr>
            <a:spLocks noGrp="1"/>
          </p:cNvSpPr>
          <p:nvPr>
            <p:ph type="sldNum" sz="quarter" idx="12"/>
          </p:nvPr>
        </p:nvSpPr>
        <p:spPr/>
        <p:txBody>
          <a:bodyPr/>
          <a:lstStyle/>
          <a:p>
            <a:fld id="{7D1A16E1-161E-4AAB-B663-91800C4B1DF4}" type="slidenum">
              <a:rPr lang="en-GB" smtClean="0"/>
              <a:pPr/>
              <a:t>33</a:t>
            </a:fld>
            <a:endParaRPr lang="en-GB"/>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t>Acknowledgement</a:t>
            </a:r>
            <a:endParaRPr lang="en-GB" sz="4000" b="1" dirty="0"/>
          </a:p>
        </p:txBody>
      </p:sp>
      <p:sp>
        <p:nvSpPr>
          <p:cNvPr id="3" name="Content Placeholder 2"/>
          <p:cNvSpPr>
            <a:spLocks noGrp="1"/>
          </p:cNvSpPr>
          <p:nvPr>
            <p:ph idx="1"/>
          </p:nvPr>
        </p:nvSpPr>
        <p:spPr>
          <a:xfrm>
            <a:off x="457200" y="1600200"/>
            <a:ext cx="8229600" cy="4853136"/>
          </a:xfrm>
        </p:spPr>
        <p:txBody>
          <a:bodyPr>
            <a:normAutofit/>
          </a:bodyPr>
          <a:lstStyle/>
          <a:p>
            <a:pPr marL="0" indent="0">
              <a:buNone/>
            </a:pPr>
            <a:r>
              <a:rPr lang="en-GB" sz="2400" dirty="0" smtClean="0"/>
              <a:t>The content in this presentation is </a:t>
            </a:r>
            <a:r>
              <a:rPr lang="en-GB" sz="2400" dirty="0"/>
              <a:t>reproduced </a:t>
            </a:r>
            <a:r>
              <a:rPr lang="en-GB" sz="2400" dirty="0" smtClean="0"/>
              <a:t>from the </a:t>
            </a:r>
            <a:r>
              <a:rPr lang="en-GB" sz="2400" dirty="0" smtClean="0"/>
              <a:t>following resources:</a:t>
            </a:r>
          </a:p>
          <a:p>
            <a:r>
              <a:rPr lang="en-GB" sz="2000" dirty="0" smtClean="0"/>
              <a:t>Ofsted </a:t>
            </a:r>
            <a:r>
              <a:rPr lang="en-GB" sz="2000" dirty="0" smtClean="0"/>
              <a:t>resources (</a:t>
            </a:r>
            <a:r>
              <a:rPr lang="en-GB" sz="2000" dirty="0">
                <a:hlinkClick r:id="rId2"/>
              </a:rPr>
              <a:t>http://</a:t>
            </a:r>
            <a:r>
              <a:rPr lang="en-GB" sz="2000" smtClean="0">
                <a:hlinkClick r:id="rId2"/>
              </a:rPr>
              <a:t>www.ofsted.gov.uk/resources/130018</a:t>
            </a:r>
            <a:r>
              <a:rPr lang="en-GB" sz="2000" smtClean="0"/>
              <a:t>) </a:t>
            </a:r>
            <a:r>
              <a:rPr lang="en-GB" sz="2000" dirty="0" smtClean="0"/>
              <a:t>licenced under Open Government Licence:</a:t>
            </a:r>
          </a:p>
          <a:p>
            <a:pPr lvl="1"/>
            <a:r>
              <a:rPr lang="en-GB" sz="2000" dirty="0" smtClean="0"/>
              <a:t>Critical </a:t>
            </a:r>
            <a:r>
              <a:rPr lang="en-GB" sz="2000" dirty="0"/>
              <a:t>issues in the provision of youth work for young disabled </a:t>
            </a:r>
            <a:r>
              <a:rPr lang="en-GB" sz="2000" dirty="0" smtClean="0"/>
              <a:t>people.doc </a:t>
            </a:r>
          </a:p>
          <a:p>
            <a:pPr lvl="1"/>
            <a:r>
              <a:rPr lang="en-GB" sz="2000" dirty="0" smtClean="0"/>
              <a:t>Issue 1 Youth work for young disabled people – enjoying and learning.ppt</a:t>
            </a:r>
          </a:p>
          <a:p>
            <a:pPr lvl="1"/>
            <a:r>
              <a:rPr lang="en-GB" sz="2000" dirty="0" smtClean="0"/>
              <a:t>Issue 2 Youth work for young disabled people – </a:t>
            </a:r>
            <a:r>
              <a:rPr lang="en-GB" sz="2000" dirty="0" smtClean="0"/>
              <a:t>the </a:t>
            </a:r>
            <a:r>
              <a:rPr lang="en-GB" sz="2000" dirty="0" smtClean="0"/>
              <a:t>benefits of youth </a:t>
            </a:r>
            <a:r>
              <a:rPr lang="en-GB" sz="2000" dirty="0" smtClean="0"/>
              <a:t>work.ppt</a:t>
            </a:r>
            <a:endParaRPr lang="en-GB" sz="2000" dirty="0"/>
          </a:p>
          <a:p>
            <a:r>
              <a:rPr lang="en-US" sz="2000" dirty="0" smtClean="0"/>
              <a:t>Youth </a:t>
            </a:r>
            <a:r>
              <a:rPr lang="en-US" sz="2000" dirty="0"/>
              <a:t>Work National Occupational </a:t>
            </a:r>
            <a:r>
              <a:rPr lang="en-US" sz="2000" dirty="0" smtClean="0"/>
              <a:t>Standards Introduction, </a:t>
            </a:r>
            <a:r>
              <a:rPr lang="en-US" sz="2000" dirty="0">
                <a:hlinkClick r:id="rId3"/>
              </a:rPr>
              <a:t>http://</a:t>
            </a:r>
            <a:r>
              <a:rPr lang="en-GB" sz="2000" dirty="0" smtClean="0">
                <a:hlinkClick r:id="rId3"/>
              </a:rPr>
              <a:t>www.cywu.org.uk/download.php?type=c&amp;id=146</a:t>
            </a:r>
            <a:r>
              <a:rPr lang="en-GB" sz="2000" dirty="0" smtClean="0"/>
              <a:t>, with the permission from the UK </a:t>
            </a:r>
            <a:r>
              <a:rPr lang="en-GB" sz="2000" dirty="0"/>
              <a:t>Commission for Employment and Skills. </a:t>
            </a:r>
            <a:endParaRPr lang="en-GB" sz="2000" dirty="0" smtClean="0"/>
          </a:p>
        </p:txBody>
      </p:sp>
      <p:sp>
        <p:nvSpPr>
          <p:cNvPr id="4" name="Slide Number Placeholder 3"/>
          <p:cNvSpPr>
            <a:spLocks noGrp="1"/>
          </p:cNvSpPr>
          <p:nvPr>
            <p:ph type="sldNum" sz="quarter" idx="12"/>
          </p:nvPr>
        </p:nvSpPr>
        <p:spPr/>
        <p:txBody>
          <a:bodyPr/>
          <a:lstStyle/>
          <a:p>
            <a:fld id="{7D1A16E1-161E-4AAB-B663-91800C4B1DF4}" type="slidenum">
              <a:rPr lang="en-GB" smtClean="0"/>
              <a:pPr/>
              <a:t>34</a:t>
            </a:fld>
            <a:endParaRPr lang="en-GB"/>
          </a:p>
        </p:txBody>
      </p:sp>
    </p:spTree>
    <p:extLst>
      <p:ext uri="{BB962C8B-B14F-4D97-AF65-F5344CB8AC3E}">
        <p14:creationId xmlns:p14="http://schemas.microsoft.com/office/powerpoint/2010/main" val="3857283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363272" cy="1143000"/>
          </a:xfrm>
        </p:spPr>
        <p:txBody>
          <a:bodyPr>
            <a:normAutofit fontScale="90000"/>
          </a:bodyPr>
          <a:lstStyle/>
          <a:p>
            <a:r>
              <a:rPr lang="en-GB" b="1" dirty="0" smtClean="0"/>
              <a:t>The Meaning of the Term ‘Youth Work’</a:t>
            </a:r>
            <a:endParaRPr lang="en-GB" b="1" dirty="0"/>
          </a:p>
        </p:txBody>
      </p:sp>
      <p:sp>
        <p:nvSpPr>
          <p:cNvPr id="3" name="Content Placeholder 2"/>
          <p:cNvSpPr>
            <a:spLocks noGrp="1"/>
          </p:cNvSpPr>
          <p:nvPr>
            <p:ph idx="1"/>
          </p:nvPr>
        </p:nvSpPr>
        <p:spPr/>
        <p:txBody>
          <a:bodyPr>
            <a:normAutofit fontScale="92500" lnSpcReduction="10000"/>
          </a:bodyPr>
          <a:lstStyle/>
          <a:p>
            <a:r>
              <a:rPr lang="en-GB" dirty="0" smtClean="0"/>
              <a:t>When people talk about youth work they can mean very different things. For example, they might be describing work with: </a:t>
            </a:r>
          </a:p>
          <a:p>
            <a:pPr lvl="1"/>
            <a:r>
              <a:rPr lang="en-GB" dirty="0" smtClean="0"/>
              <a:t>running a youth club; </a:t>
            </a:r>
          </a:p>
          <a:p>
            <a:pPr lvl="1"/>
            <a:r>
              <a:rPr lang="en-GB" dirty="0" smtClean="0"/>
              <a:t>making contact with different groups of young people on an estate; </a:t>
            </a:r>
          </a:p>
          <a:p>
            <a:pPr lvl="1"/>
            <a:r>
              <a:rPr lang="en-GB" dirty="0" smtClean="0"/>
              <a:t>a group of Guides;</a:t>
            </a:r>
          </a:p>
          <a:p>
            <a:pPr lvl="1"/>
            <a:r>
              <a:rPr lang="en-GB" dirty="0" smtClean="0"/>
              <a:t>mentoring a young person;</a:t>
            </a:r>
          </a:p>
          <a:p>
            <a:pPr lvl="1"/>
            <a:r>
              <a:rPr lang="en-GB" dirty="0" smtClean="0"/>
              <a:t>facilitating a church fellowship; or</a:t>
            </a:r>
          </a:p>
          <a:p>
            <a:pPr lvl="1"/>
            <a:r>
              <a:rPr lang="en-GB" dirty="0" smtClean="0"/>
              <a:t>tutoring on a mountain walking course. </a:t>
            </a:r>
            <a:endParaRPr lang="en-GB" dirty="0"/>
          </a:p>
        </p:txBody>
      </p:sp>
      <p:sp>
        <p:nvSpPr>
          <p:cNvPr id="4" name="Slide Number Placeholder 3"/>
          <p:cNvSpPr>
            <a:spLocks noGrp="1"/>
          </p:cNvSpPr>
          <p:nvPr>
            <p:ph type="sldNum" sz="quarter" idx="12"/>
          </p:nvPr>
        </p:nvSpPr>
        <p:spPr/>
        <p:txBody>
          <a:bodyPr/>
          <a:lstStyle/>
          <a:p>
            <a:fld id="{7D1A16E1-161E-4AAB-B663-91800C4B1DF4}" type="slidenum">
              <a:rPr lang="en-GB" smtClean="0"/>
              <a:pPr/>
              <a:t>4</a:t>
            </a:fld>
            <a:endParaRPr lang="en-GB"/>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t>What is youth work all about?</a:t>
            </a:r>
            <a:endParaRPr lang="en-GB" sz="4000" b="1" dirty="0"/>
          </a:p>
        </p:txBody>
      </p:sp>
      <p:sp>
        <p:nvSpPr>
          <p:cNvPr id="3" name="Slide Number Placeholder 2"/>
          <p:cNvSpPr>
            <a:spLocks noGrp="1"/>
          </p:cNvSpPr>
          <p:nvPr>
            <p:ph type="sldNum" sz="quarter" idx="12"/>
          </p:nvPr>
        </p:nvSpPr>
        <p:spPr/>
        <p:txBody>
          <a:bodyPr/>
          <a:lstStyle/>
          <a:p>
            <a:fld id="{7D1A16E1-161E-4AAB-B663-91800C4B1DF4}" type="slidenum">
              <a:rPr lang="en-GB" smtClean="0"/>
              <a:pPr/>
              <a:t>5</a:t>
            </a:fld>
            <a:endParaRPr lang="en-GB" dirty="0"/>
          </a:p>
        </p:txBody>
      </p:sp>
      <p:sp>
        <p:nvSpPr>
          <p:cNvPr id="6" name="Content Placeholder 2"/>
          <p:cNvSpPr>
            <a:spLocks noGrp="1"/>
          </p:cNvSpPr>
          <p:nvPr>
            <p:ph idx="1"/>
          </p:nvPr>
        </p:nvSpPr>
        <p:spPr>
          <a:xfrm>
            <a:off x="457200" y="1600201"/>
            <a:ext cx="8229600" cy="4048262"/>
          </a:xfrm>
        </p:spPr>
        <p:txBody>
          <a:bodyPr>
            <a:normAutofit fontScale="70000" lnSpcReduction="20000"/>
          </a:bodyPr>
          <a:lstStyle/>
          <a:p>
            <a:r>
              <a:rPr lang="en-GB" dirty="0" smtClean="0"/>
              <a:t>Youth </a:t>
            </a:r>
            <a:r>
              <a:rPr lang="en-GB" dirty="0"/>
              <a:t>work helps young people learn about themselves, others and society, through informal educational activities which combine enjoyment, challenge and learning.</a:t>
            </a:r>
          </a:p>
          <a:p>
            <a:r>
              <a:rPr lang="en-GB" dirty="0" smtClean="0"/>
              <a:t>Youth </a:t>
            </a:r>
            <a:r>
              <a:rPr lang="en-GB" dirty="0"/>
              <a:t>workers work primarily with young people aged between 13 and </a:t>
            </a:r>
            <a:r>
              <a:rPr lang="en-GB" dirty="0" smtClean="0"/>
              <a:t>19. </a:t>
            </a:r>
            <a:r>
              <a:rPr lang="en-GB" dirty="0"/>
              <a:t>Their work seeks to promote young people’s personal and social development and enable them to have a voice, influence and place in their communities and society as a whole.</a:t>
            </a:r>
          </a:p>
          <a:p>
            <a:r>
              <a:rPr lang="en-GB" dirty="0" smtClean="0"/>
              <a:t>Youth </a:t>
            </a:r>
            <a:r>
              <a:rPr lang="en-GB" dirty="0"/>
              <a:t>work is underpinned by a clear set of values. These include young people choosing to take part; starting with young people’s view of the world; treating young people with respect; seeking to develop young people’s skills and attitudes rather than remedy ‘problem behaviours’; helping young people develop stronger relationships and collective identities; respecting and valuing differences; and promoting the voice of young people. </a:t>
            </a:r>
          </a:p>
        </p:txBody>
      </p:sp>
      <p:sp>
        <p:nvSpPr>
          <p:cNvPr id="7" name="Rectangle 6"/>
          <p:cNvSpPr/>
          <p:nvPr/>
        </p:nvSpPr>
        <p:spPr>
          <a:xfrm>
            <a:off x="827584" y="5823898"/>
            <a:ext cx="7709735" cy="707886"/>
          </a:xfrm>
          <a:prstGeom prst="rect">
            <a:avLst/>
          </a:prstGeom>
        </p:spPr>
        <p:txBody>
          <a:bodyPr wrap="square">
            <a:spAutoFit/>
          </a:bodyPr>
          <a:lstStyle/>
          <a:p>
            <a:r>
              <a:rPr lang="en-GB" sz="2000" dirty="0" smtClean="0"/>
              <a:t>National Youth Agency Guide to Youth Work: </a:t>
            </a:r>
            <a:r>
              <a:rPr lang="en-GB" sz="2000" dirty="0">
                <a:hlinkClick r:id="rId2"/>
              </a:rPr>
              <a:t>http://</a:t>
            </a:r>
            <a:r>
              <a:rPr lang="en-GB" sz="2000" dirty="0" smtClean="0">
                <a:hlinkClick r:id="rId2"/>
              </a:rPr>
              <a:t>www.nya.org.uk/about-nya/what-is-youth-work</a:t>
            </a:r>
            <a:r>
              <a:rPr lang="en-GB" sz="2000" dirty="0" smtClean="0"/>
              <a:t> </a:t>
            </a:r>
            <a:endParaRPr lang="en-GB"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t>National Occupational Standards</a:t>
            </a:r>
            <a:endParaRPr lang="en-GB" sz="4000" b="1" dirty="0"/>
          </a:p>
        </p:txBody>
      </p:sp>
      <p:sp>
        <p:nvSpPr>
          <p:cNvPr id="3" name="Content Placeholder 2"/>
          <p:cNvSpPr>
            <a:spLocks noGrp="1"/>
          </p:cNvSpPr>
          <p:nvPr>
            <p:ph idx="1"/>
          </p:nvPr>
        </p:nvSpPr>
        <p:spPr>
          <a:xfrm>
            <a:off x="457200" y="1600201"/>
            <a:ext cx="8229600" cy="4205064"/>
          </a:xfrm>
        </p:spPr>
        <p:txBody>
          <a:bodyPr>
            <a:normAutofit/>
          </a:bodyPr>
          <a:lstStyle/>
          <a:p>
            <a:r>
              <a:rPr lang="en-GB" sz="3000" dirty="0" smtClean="0"/>
              <a:t>The Youth Work National Occupational Standards (NOS) aim to define the competencies required to carry out the functions carried out by the youth work workforce. </a:t>
            </a:r>
          </a:p>
          <a:p>
            <a:r>
              <a:rPr lang="en-GB" sz="3000" dirty="0" smtClean="0"/>
              <a:t>The NOS are intended to describe the competencies required to fulfil the tasks required in the youth sector.</a:t>
            </a:r>
            <a:endParaRPr lang="en-US" sz="3000" dirty="0"/>
          </a:p>
        </p:txBody>
      </p:sp>
      <p:sp>
        <p:nvSpPr>
          <p:cNvPr id="4" name="Slide Number Placeholder 3"/>
          <p:cNvSpPr>
            <a:spLocks noGrp="1"/>
          </p:cNvSpPr>
          <p:nvPr>
            <p:ph type="sldNum" sz="quarter" idx="12"/>
          </p:nvPr>
        </p:nvSpPr>
        <p:spPr/>
        <p:txBody>
          <a:bodyPr/>
          <a:lstStyle/>
          <a:p>
            <a:fld id="{7D1A16E1-161E-4AAB-B663-91800C4B1DF4}" type="slidenum">
              <a:rPr lang="en-GB" smtClean="0"/>
              <a:pPr/>
              <a:t>6</a:t>
            </a:fld>
            <a:endParaRPr lang="en-GB"/>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Key Purpose</a:t>
            </a:r>
            <a:endParaRPr lang="en-GB" sz="4000" dirty="0"/>
          </a:p>
        </p:txBody>
      </p:sp>
      <p:sp>
        <p:nvSpPr>
          <p:cNvPr id="3" name="Content Placeholder 2"/>
          <p:cNvSpPr>
            <a:spLocks noGrp="1"/>
          </p:cNvSpPr>
          <p:nvPr>
            <p:ph idx="1"/>
          </p:nvPr>
        </p:nvSpPr>
        <p:spPr>
          <a:xfrm>
            <a:off x="457200" y="1600201"/>
            <a:ext cx="8229600" cy="3773015"/>
          </a:xfrm>
        </p:spPr>
        <p:txBody>
          <a:bodyPr>
            <a:normAutofit/>
          </a:bodyPr>
          <a:lstStyle/>
          <a:p>
            <a:pPr>
              <a:buNone/>
            </a:pPr>
            <a:r>
              <a:rPr lang="en-GB" sz="3000" dirty="0" smtClean="0"/>
              <a:t>The key purpose of youth work is to:</a:t>
            </a:r>
            <a:endParaRPr lang="en-GB" sz="3000" dirty="0"/>
          </a:p>
          <a:p>
            <a:pPr>
              <a:buNone/>
            </a:pPr>
            <a:r>
              <a:rPr lang="en-GB" sz="3000" i="1" dirty="0" smtClean="0"/>
              <a:t>‘Enable young people to develop holistically, working with them to facilitate their personal, social and educational development, to enable them to develop their voice, influence and place in society and to reach their full potential.’ </a:t>
            </a:r>
            <a:endParaRPr lang="en-GB" sz="3000" dirty="0" smtClean="0">
              <a:solidFill>
                <a:srgbClr val="FF0000"/>
              </a:solidFill>
            </a:endParaRPr>
          </a:p>
          <a:p>
            <a:endParaRPr lang="en-GB" sz="3000" dirty="0"/>
          </a:p>
        </p:txBody>
      </p:sp>
      <p:sp>
        <p:nvSpPr>
          <p:cNvPr id="4" name="TextBox 3"/>
          <p:cNvSpPr txBox="1"/>
          <p:nvPr/>
        </p:nvSpPr>
        <p:spPr>
          <a:xfrm>
            <a:off x="179512" y="6021288"/>
            <a:ext cx="8712968" cy="750540"/>
          </a:xfrm>
          <a:prstGeom prst="rect">
            <a:avLst/>
          </a:prstGeom>
        </p:spPr>
        <p:txBody>
          <a:bodyPr vert="horz" wrap="none" lIns="91440" tIns="45720" rIns="91440" bIns="45720" rtlCol="0">
            <a:norm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i="0" u="none" strike="noStrike" kern="1200" cap="none" spc="0" normalizeH="0" baseline="0" noProof="0" dirty="0" smtClean="0">
              <a:ln>
                <a:noFill/>
              </a:ln>
              <a:solidFill>
                <a:srgbClr val="000000"/>
              </a:solidFill>
              <a:effectLst/>
              <a:uLnTx/>
              <a:uFillTx/>
              <a:cs typeface="Arial" charset="0"/>
            </a:endParaRPr>
          </a:p>
        </p:txBody>
      </p:sp>
      <p:sp>
        <p:nvSpPr>
          <p:cNvPr id="6" name="Rectangle 5"/>
          <p:cNvSpPr/>
          <p:nvPr/>
        </p:nvSpPr>
        <p:spPr>
          <a:xfrm>
            <a:off x="755576" y="5836622"/>
            <a:ext cx="6480720" cy="400110"/>
          </a:xfrm>
          <a:prstGeom prst="rect">
            <a:avLst/>
          </a:prstGeom>
        </p:spPr>
        <p:txBody>
          <a:bodyPr wrap="square">
            <a:spAutoFit/>
          </a:bodyPr>
          <a:lstStyle/>
          <a:p>
            <a:r>
              <a:rPr lang="en-GB" sz="2000" dirty="0"/>
              <a:t>UK Commission for Employment and </a:t>
            </a:r>
            <a:r>
              <a:rPr lang="en-GB" sz="2000" dirty="0" smtClean="0"/>
              <a:t>Skills (2012), p.4</a:t>
            </a:r>
            <a:r>
              <a:rPr lang="en-GB" sz="2000" dirty="0" smtClean="0"/>
              <a:t>‎ </a:t>
            </a:r>
            <a:endParaRPr lang="en-GB" sz="2000" dirty="0"/>
          </a:p>
        </p:txBody>
      </p:sp>
      <p:sp>
        <p:nvSpPr>
          <p:cNvPr id="8" name="Slide Number Placeholder 7"/>
          <p:cNvSpPr>
            <a:spLocks noGrp="1"/>
          </p:cNvSpPr>
          <p:nvPr>
            <p:ph type="sldNum" sz="quarter" idx="12"/>
          </p:nvPr>
        </p:nvSpPr>
        <p:spPr/>
        <p:txBody>
          <a:bodyPr/>
          <a:lstStyle/>
          <a:p>
            <a:fld id="{7D1A16E1-161E-4AAB-B663-91800C4B1DF4}" type="slidenum">
              <a:rPr lang="en-GB" smtClean="0"/>
              <a:pPr/>
              <a:t>7</a:t>
            </a:fld>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t>Youth Work Values</a:t>
            </a:r>
            <a:endParaRPr lang="en-GB" sz="4000" b="1" dirty="0"/>
          </a:p>
        </p:txBody>
      </p:sp>
      <p:sp>
        <p:nvSpPr>
          <p:cNvPr id="3" name="Content Placeholder 2"/>
          <p:cNvSpPr>
            <a:spLocks noGrp="1"/>
          </p:cNvSpPr>
          <p:nvPr>
            <p:ph idx="1"/>
          </p:nvPr>
        </p:nvSpPr>
        <p:spPr>
          <a:xfrm>
            <a:off x="457200" y="1340768"/>
            <a:ext cx="8229600" cy="4464495"/>
          </a:xfrm>
        </p:spPr>
        <p:txBody>
          <a:bodyPr>
            <a:normAutofit fontScale="85000" lnSpcReduction="20000"/>
          </a:bodyPr>
          <a:lstStyle/>
          <a:p>
            <a:pPr>
              <a:buNone/>
            </a:pPr>
            <a:r>
              <a:rPr lang="en-GB" b="1" dirty="0"/>
              <a:t>Participation and active </a:t>
            </a:r>
            <a:r>
              <a:rPr lang="en-GB" b="1" dirty="0" smtClean="0"/>
              <a:t>involvement:</a:t>
            </a:r>
            <a:endParaRPr lang="en-GB" b="1" dirty="0"/>
          </a:p>
          <a:p>
            <a:r>
              <a:rPr lang="en-GB" dirty="0" smtClean="0"/>
              <a:t>Young </a:t>
            </a:r>
            <a:r>
              <a:rPr lang="en-GB" dirty="0"/>
              <a:t>people choose to be involved, not least because they want to relax, meet friends, </a:t>
            </a:r>
            <a:r>
              <a:rPr lang="en-GB" dirty="0" smtClean="0"/>
              <a:t>make new </a:t>
            </a:r>
            <a:r>
              <a:rPr lang="en-GB" dirty="0"/>
              <a:t>relationships, to have fun, and to find </a:t>
            </a:r>
            <a:r>
              <a:rPr lang="en-GB" dirty="0" smtClean="0"/>
              <a:t>support.</a:t>
            </a:r>
            <a:endParaRPr lang="en-GB" dirty="0"/>
          </a:p>
          <a:p>
            <a:r>
              <a:rPr lang="en-GB" dirty="0" smtClean="0"/>
              <a:t>The </a:t>
            </a:r>
            <a:r>
              <a:rPr lang="en-GB" dirty="0"/>
              <a:t>work starts from where young people are in relation to their own values, views and </a:t>
            </a:r>
            <a:r>
              <a:rPr lang="en-GB" dirty="0" smtClean="0"/>
              <a:t>principles, as </a:t>
            </a:r>
            <a:r>
              <a:rPr lang="en-GB" dirty="0"/>
              <a:t>well as their own personal and social </a:t>
            </a:r>
            <a:r>
              <a:rPr lang="en-GB" dirty="0" smtClean="0"/>
              <a:t>space.</a:t>
            </a:r>
            <a:endParaRPr lang="en-GB" dirty="0"/>
          </a:p>
          <a:p>
            <a:r>
              <a:rPr lang="en-GB" dirty="0" smtClean="0"/>
              <a:t>It </a:t>
            </a:r>
            <a:r>
              <a:rPr lang="en-GB" dirty="0"/>
              <a:t>seeks to go beyond where young people start, to widen their horizons, promote participation </a:t>
            </a:r>
            <a:r>
              <a:rPr lang="en-GB" dirty="0" smtClean="0"/>
              <a:t>and invite </a:t>
            </a:r>
            <a:r>
              <a:rPr lang="en-GB" dirty="0"/>
              <a:t>social commitment, in particular by encouraging them to be critical and creative in </a:t>
            </a:r>
            <a:r>
              <a:rPr lang="en-GB" dirty="0" smtClean="0"/>
              <a:t>their responses </a:t>
            </a:r>
            <a:r>
              <a:rPr lang="en-GB" dirty="0"/>
              <a:t>to their experience and the world around </a:t>
            </a:r>
            <a:r>
              <a:rPr lang="en-GB" dirty="0" smtClean="0"/>
              <a:t>them.</a:t>
            </a:r>
            <a:endParaRPr lang="en-GB" dirty="0"/>
          </a:p>
        </p:txBody>
      </p:sp>
      <p:sp>
        <p:nvSpPr>
          <p:cNvPr id="4" name="Rectangle 3"/>
          <p:cNvSpPr/>
          <p:nvPr/>
        </p:nvSpPr>
        <p:spPr>
          <a:xfrm>
            <a:off x="827584" y="5949280"/>
            <a:ext cx="7709735" cy="400110"/>
          </a:xfrm>
          <a:prstGeom prst="rect">
            <a:avLst/>
          </a:prstGeom>
        </p:spPr>
        <p:txBody>
          <a:bodyPr wrap="square">
            <a:spAutoFit/>
          </a:bodyPr>
          <a:lstStyle/>
          <a:p>
            <a:r>
              <a:rPr lang="en-GB" sz="2000" dirty="0"/>
              <a:t>UK Commission for Employment and Skills (2012</a:t>
            </a:r>
            <a:r>
              <a:rPr lang="en-GB" sz="2000" dirty="0" smtClean="0"/>
              <a:t>), p.5</a:t>
            </a:r>
            <a:endParaRPr lang="en-GB" sz="2000" dirty="0"/>
          </a:p>
        </p:txBody>
      </p:sp>
      <p:sp>
        <p:nvSpPr>
          <p:cNvPr id="5" name="Slide Number Placeholder 4"/>
          <p:cNvSpPr>
            <a:spLocks noGrp="1"/>
          </p:cNvSpPr>
          <p:nvPr>
            <p:ph type="sldNum" sz="quarter" idx="12"/>
          </p:nvPr>
        </p:nvSpPr>
        <p:spPr/>
        <p:txBody>
          <a:bodyPr/>
          <a:lstStyle/>
          <a:p>
            <a:fld id="{7D1A16E1-161E-4AAB-B663-91800C4B1DF4}" type="slidenum">
              <a:rPr lang="en-GB" smtClean="0"/>
              <a:pPr/>
              <a:t>8</a:t>
            </a:fld>
            <a:endParaRPr lang="en-GB"/>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t>Youth Work Values</a:t>
            </a:r>
            <a:endParaRPr lang="en-GB" sz="4000" b="1" dirty="0"/>
          </a:p>
        </p:txBody>
      </p:sp>
      <p:sp>
        <p:nvSpPr>
          <p:cNvPr id="3" name="Content Placeholder 2"/>
          <p:cNvSpPr>
            <a:spLocks noGrp="1"/>
          </p:cNvSpPr>
          <p:nvPr>
            <p:ph idx="1"/>
          </p:nvPr>
        </p:nvSpPr>
        <p:spPr>
          <a:xfrm>
            <a:off x="457200" y="1340768"/>
            <a:ext cx="8229600" cy="4248473"/>
          </a:xfrm>
        </p:spPr>
        <p:txBody>
          <a:bodyPr>
            <a:normAutofit fontScale="85000" lnSpcReduction="20000"/>
          </a:bodyPr>
          <a:lstStyle/>
          <a:p>
            <a:pPr>
              <a:buNone/>
            </a:pPr>
            <a:r>
              <a:rPr lang="en-GB" b="1" dirty="0"/>
              <a:t>Equity, diversity and inclusion:</a:t>
            </a:r>
          </a:p>
          <a:p>
            <a:r>
              <a:rPr lang="en-GB" dirty="0" smtClean="0"/>
              <a:t>It </a:t>
            </a:r>
            <a:r>
              <a:rPr lang="en-GB" dirty="0"/>
              <a:t>treats young people with respect, valuing each individual and their differences, and </a:t>
            </a:r>
            <a:r>
              <a:rPr lang="en-GB" dirty="0" smtClean="0"/>
              <a:t>promoting the </a:t>
            </a:r>
            <a:r>
              <a:rPr lang="en-GB" dirty="0"/>
              <a:t>acceptance and understanding of others, whilst challenging oppressive behaviour and </a:t>
            </a:r>
            <a:r>
              <a:rPr lang="en-GB" dirty="0" smtClean="0"/>
              <a:t>ideas.</a:t>
            </a:r>
            <a:endParaRPr lang="en-GB" dirty="0"/>
          </a:p>
          <a:p>
            <a:r>
              <a:rPr lang="en-GB" dirty="0" smtClean="0"/>
              <a:t>It </a:t>
            </a:r>
            <a:r>
              <a:rPr lang="en-GB" dirty="0"/>
              <a:t>respects and values individual differences by supporting and strengthening young people’s </a:t>
            </a:r>
            <a:r>
              <a:rPr lang="en-GB" dirty="0" smtClean="0"/>
              <a:t>belief in </a:t>
            </a:r>
            <a:r>
              <a:rPr lang="en-GB" dirty="0"/>
              <a:t>themselves, and their capacity to grow and to change through a supportive group </a:t>
            </a:r>
            <a:r>
              <a:rPr lang="en-GB" dirty="0" smtClean="0"/>
              <a:t>environment.</a:t>
            </a:r>
            <a:endParaRPr lang="en-GB" dirty="0"/>
          </a:p>
          <a:p>
            <a:r>
              <a:rPr lang="en-GB" dirty="0" smtClean="0"/>
              <a:t>It </a:t>
            </a:r>
            <a:r>
              <a:rPr lang="en-GB" dirty="0"/>
              <a:t>is </a:t>
            </a:r>
            <a:r>
              <a:rPr lang="en-GB" dirty="0" smtClean="0"/>
              <a:t>underpinned </a:t>
            </a:r>
            <a:r>
              <a:rPr lang="en-GB" dirty="0"/>
              <a:t>by the principles of equity, diversity and </a:t>
            </a:r>
            <a:r>
              <a:rPr lang="en-GB" dirty="0" smtClean="0"/>
              <a:t>interdependence.</a:t>
            </a:r>
            <a:endParaRPr lang="en-GB" dirty="0"/>
          </a:p>
        </p:txBody>
      </p:sp>
      <p:sp>
        <p:nvSpPr>
          <p:cNvPr id="4" name="Rectangle 3"/>
          <p:cNvSpPr/>
          <p:nvPr/>
        </p:nvSpPr>
        <p:spPr>
          <a:xfrm>
            <a:off x="755576" y="5710019"/>
            <a:ext cx="7709735" cy="400110"/>
          </a:xfrm>
          <a:prstGeom prst="rect">
            <a:avLst/>
          </a:prstGeom>
        </p:spPr>
        <p:txBody>
          <a:bodyPr wrap="square">
            <a:spAutoFit/>
          </a:bodyPr>
          <a:lstStyle/>
          <a:p>
            <a:r>
              <a:rPr lang="en-GB" sz="2000" dirty="0"/>
              <a:t>UK Commission for Employment and Skills (2012), p.5</a:t>
            </a:r>
            <a:endParaRPr lang="en-GB" sz="2000" dirty="0"/>
          </a:p>
        </p:txBody>
      </p:sp>
      <p:sp>
        <p:nvSpPr>
          <p:cNvPr id="5" name="Slide Number Placeholder 4"/>
          <p:cNvSpPr>
            <a:spLocks noGrp="1"/>
          </p:cNvSpPr>
          <p:nvPr>
            <p:ph type="sldNum" sz="quarter" idx="12"/>
          </p:nvPr>
        </p:nvSpPr>
        <p:spPr/>
        <p:txBody>
          <a:bodyPr/>
          <a:lstStyle/>
          <a:p>
            <a:fld id="{7D1A16E1-161E-4AAB-B663-91800C4B1DF4}" type="slidenum">
              <a:rPr lang="en-GB" smtClean="0"/>
              <a:pPr/>
              <a:t>9</a:t>
            </a:fld>
            <a:endParaRPr lang="en-GB"/>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chool of SocialSciences_powerpoint_templat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ormAutofit/>
      </a:bodyPr>
      <a:lstStyle>
        <a:defPPr marL="0" marR="0" indent="0" algn="l" defTabSz="914400" rtl="0" eaLnBrk="0" fontAlgn="base" latinLnBrk="0" hangingPunct="0">
          <a:lnSpc>
            <a:spcPct val="100000"/>
          </a:lnSpc>
          <a:spcBef>
            <a:spcPct val="0"/>
          </a:spcBef>
          <a:spcAft>
            <a:spcPct val="0"/>
          </a:spcAft>
          <a:buClrTx/>
          <a:buSzTx/>
          <a:buFontTx/>
          <a:buNone/>
          <a:tabLst/>
          <a:defRPr kumimoji="0" sz="1000" b="1" i="0" u="none" strike="noStrike" kern="1200" cap="none" spc="0" normalizeH="0" baseline="0" noProof="0" dirty="0" smtClean="0">
            <a:ln>
              <a:noFill/>
            </a:ln>
            <a:solidFill>
              <a:srgbClr val="000000"/>
            </a:solidFill>
            <a:effectLst/>
            <a:uLnTx/>
            <a:uFillTx/>
            <a:latin typeface="Arial" charset="0"/>
            <a:cs typeface="Arial"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School of SocialSciences_powerpoint_template1</Template>
  <TotalTime>2016</TotalTime>
  <Words>2326</Words>
  <Application>Microsoft Office PowerPoint</Application>
  <PresentationFormat>On-screen Show (4:3)</PresentationFormat>
  <Paragraphs>196</Paragraphs>
  <Slides>34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Tahoma</vt:lpstr>
      <vt:lpstr>Wingdings</vt:lpstr>
      <vt:lpstr>School of SocialSciences_powerpoint_template1</vt:lpstr>
      <vt:lpstr>Youth Work</vt:lpstr>
      <vt:lpstr>Session Outline</vt:lpstr>
      <vt:lpstr>Who Youth Workers Are?</vt:lpstr>
      <vt:lpstr>The Meaning of the Term ‘Youth Work’</vt:lpstr>
      <vt:lpstr>What is youth work all about?</vt:lpstr>
      <vt:lpstr>National Occupational Standards</vt:lpstr>
      <vt:lpstr>Key Purpose</vt:lpstr>
      <vt:lpstr>Youth Work Values</vt:lpstr>
      <vt:lpstr>Youth Work Values</vt:lpstr>
      <vt:lpstr>Youth Work Values</vt:lpstr>
      <vt:lpstr>Youth Work Values</vt:lpstr>
      <vt:lpstr>PowerPoint Presentation</vt:lpstr>
      <vt:lpstr>Youth Work Context</vt:lpstr>
      <vt:lpstr>Employment</vt:lpstr>
      <vt:lpstr>Critical issues in the provision of youth work for young disabled people</vt:lpstr>
      <vt:lpstr>Survey findings</vt:lpstr>
      <vt:lpstr>Survey findings</vt:lpstr>
      <vt:lpstr>Survey findings</vt:lpstr>
      <vt:lpstr>However</vt:lpstr>
      <vt:lpstr>How youth workers collaborate  with other professionals</vt:lpstr>
      <vt:lpstr>Taking youth work for disabled young people forward: rising to the challenge</vt:lpstr>
      <vt:lpstr>Good Practice</vt:lpstr>
      <vt:lpstr>Four critical issues in the provision of youth work for young disabled people</vt:lpstr>
      <vt:lpstr>Group Activity</vt:lpstr>
      <vt:lpstr>Group A</vt:lpstr>
      <vt:lpstr>Group B</vt:lpstr>
      <vt:lpstr>Group C</vt:lpstr>
      <vt:lpstr>Group D</vt:lpstr>
      <vt:lpstr>Group E</vt:lpstr>
      <vt:lpstr>Group F</vt:lpstr>
      <vt:lpstr>Group G</vt:lpstr>
      <vt:lpstr>Group H</vt:lpstr>
      <vt:lpstr>Task</vt:lpstr>
      <vt:lpstr>Acknowledgement</vt:lpstr>
    </vt:vector>
  </TitlesOfParts>
  <Company>University of Northampton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Youth Work</dc:title>
  <dc:creator>Lorraine Gray</dc:creator>
  <cp:lastModifiedBy>Nie Ming</cp:lastModifiedBy>
  <cp:revision>107</cp:revision>
  <dcterms:created xsi:type="dcterms:W3CDTF">2013-10-16T11:36:51Z</dcterms:created>
  <dcterms:modified xsi:type="dcterms:W3CDTF">2014-02-21T15:17:24Z</dcterms:modified>
</cp:coreProperties>
</file>